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79" r:id="rId6"/>
    <p:sldId id="258" r:id="rId7"/>
    <p:sldId id="259" r:id="rId8"/>
    <p:sldId id="260" r:id="rId9"/>
    <p:sldId id="280" r:id="rId10"/>
    <p:sldId id="262" r:id="rId11"/>
    <p:sldId id="261" r:id="rId12"/>
    <p:sldId id="264" r:id="rId13"/>
    <p:sldId id="266" r:id="rId14"/>
    <p:sldId id="281" r:id="rId15"/>
    <p:sldId id="267" r:id="rId16"/>
    <p:sldId id="283" r:id="rId17"/>
    <p:sldId id="265" r:id="rId18"/>
    <p:sldId id="263" r:id="rId19"/>
    <p:sldId id="284" r:id="rId20"/>
    <p:sldId id="268" r:id="rId21"/>
    <p:sldId id="271" r:id="rId22"/>
    <p:sldId id="277" r:id="rId23"/>
    <p:sldId id="272" r:id="rId24"/>
    <p:sldId id="273" r:id="rId25"/>
    <p:sldId id="274" r:id="rId26"/>
    <p:sldId id="275" r:id="rId27"/>
    <p:sldId id="276" r:id="rId28"/>
    <p:sldId id="278"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E5BFFADF-5B78-4A0F-AF8C-E97EFD1F673D}"/>
    <pc:docChg chg="custSel modSld">
      <pc:chgData name="Bertus Boer" userId="dd0b548e-2051-480b-b45a-733b835a31bc" providerId="ADAL" clId="{E5BFFADF-5B78-4A0F-AF8C-E97EFD1F673D}" dt="2020-09-10T19:08:18.320" v="35" actId="1076"/>
      <pc:docMkLst>
        <pc:docMk/>
      </pc:docMkLst>
      <pc:sldChg chg="modSp">
        <pc:chgData name="Bertus Boer" userId="dd0b548e-2051-480b-b45a-733b835a31bc" providerId="ADAL" clId="{E5BFFADF-5B78-4A0F-AF8C-E97EFD1F673D}" dt="2020-09-10T19:04:16.440" v="27" actId="1036"/>
        <pc:sldMkLst>
          <pc:docMk/>
          <pc:sldMk cId="2565702925" sldId="271"/>
        </pc:sldMkLst>
        <pc:spChg chg="mod">
          <ac:chgData name="Bertus Boer" userId="dd0b548e-2051-480b-b45a-733b835a31bc" providerId="ADAL" clId="{E5BFFADF-5B78-4A0F-AF8C-E97EFD1F673D}" dt="2020-09-10T19:04:16.440" v="27" actId="1036"/>
          <ac:spMkLst>
            <pc:docMk/>
            <pc:sldMk cId="2565702925" sldId="271"/>
            <ac:spMk id="2" creationId="{34D98A59-7336-46EE-9F9F-C51214CDD28D}"/>
          </ac:spMkLst>
        </pc:spChg>
      </pc:sldChg>
      <pc:sldChg chg="addSp delSp modSp">
        <pc:chgData name="Bertus Boer" userId="dd0b548e-2051-480b-b45a-733b835a31bc" providerId="ADAL" clId="{E5BFFADF-5B78-4A0F-AF8C-E97EFD1F673D}" dt="2020-09-10T19:08:18.320" v="35" actId="1076"/>
        <pc:sldMkLst>
          <pc:docMk/>
          <pc:sldMk cId="3181891959" sldId="281"/>
        </pc:sldMkLst>
        <pc:spChg chg="mod">
          <ac:chgData name="Bertus Boer" userId="dd0b548e-2051-480b-b45a-733b835a31bc" providerId="ADAL" clId="{E5BFFADF-5B78-4A0F-AF8C-E97EFD1F673D}" dt="2020-09-10T19:08:18.320" v="35" actId="1076"/>
          <ac:spMkLst>
            <pc:docMk/>
            <pc:sldMk cId="3181891959" sldId="281"/>
            <ac:spMk id="3" creationId="{6B27029A-189B-439D-9823-5C5EC2158DD1}"/>
          </ac:spMkLst>
        </pc:spChg>
        <pc:spChg chg="add del mod">
          <ac:chgData name="Bertus Boer" userId="dd0b548e-2051-480b-b45a-733b835a31bc" providerId="ADAL" clId="{E5BFFADF-5B78-4A0F-AF8C-E97EFD1F673D}" dt="2020-09-10T19:07:51.847" v="32" actId="478"/>
          <ac:spMkLst>
            <pc:docMk/>
            <pc:sldMk cId="3181891959" sldId="281"/>
            <ac:spMk id="4" creationId="{69D3C5F8-5885-47F5-9E88-85D0DA63652A}"/>
          </ac:spMkLst>
        </pc:spChg>
        <pc:picChg chg="add mod">
          <ac:chgData name="Bertus Boer" userId="dd0b548e-2051-480b-b45a-733b835a31bc" providerId="ADAL" clId="{E5BFFADF-5B78-4A0F-AF8C-E97EFD1F673D}" dt="2020-09-10T19:08:15.609" v="34" actId="1076"/>
          <ac:picMkLst>
            <pc:docMk/>
            <pc:sldMk cId="3181891959" sldId="281"/>
            <ac:picMk id="5" creationId="{3804AE0E-A581-441A-B9DB-31D838EBC576}"/>
          </ac:picMkLst>
        </pc:picChg>
      </pc:sldChg>
      <pc:sldChg chg="addSp modSp">
        <pc:chgData name="Bertus Boer" userId="dd0b548e-2051-480b-b45a-733b835a31bc" providerId="ADAL" clId="{E5BFFADF-5B78-4A0F-AF8C-E97EFD1F673D}" dt="2020-09-10T19:03:57.068" v="25" actId="1076"/>
        <pc:sldMkLst>
          <pc:docMk/>
          <pc:sldMk cId="165371668" sldId="284"/>
        </pc:sldMkLst>
        <pc:spChg chg="mod">
          <ac:chgData name="Bertus Boer" userId="dd0b548e-2051-480b-b45a-733b835a31bc" providerId="ADAL" clId="{E5BFFADF-5B78-4A0F-AF8C-E97EFD1F673D}" dt="2020-09-10T19:03:07.623" v="19" actId="6549"/>
          <ac:spMkLst>
            <pc:docMk/>
            <pc:sldMk cId="165371668" sldId="284"/>
            <ac:spMk id="2" creationId="{1865CE2B-A4EE-4877-8F5D-6A2A4E386A0C}"/>
          </ac:spMkLst>
        </pc:spChg>
        <pc:spChg chg="mod">
          <ac:chgData name="Bertus Boer" userId="dd0b548e-2051-480b-b45a-733b835a31bc" providerId="ADAL" clId="{E5BFFADF-5B78-4A0F-AF8C-E97EFD1F673D}" dt="2020-09-10T19:03:52.128" v="22" actId="1076"/>
          <ac:spMkLst>
            <pc:docMk/>
            <pc:sldMk cId="165371668" sldId="284"/>
            <ac:spMk id="3" creationId="{6BFC3D0E-A28B-4D56-A010-6F474874E78D}"/>
          </ac:spMkLst>
        </pc:spChg>
        <pc:picChg chg="add mod">
          <ac:chgData name="Bertus Boer" userId="dd0b548e-2051-480b-b45a-733b835a31bc" providerId="ADAL" clId="{E5BFFADF-5B78-4A0F-AF8C-E97EFD1F673D}" dt="2020-09-10T19:03:57.068" v="25" actId="1076"/>
          <ac:picMkLst>
            <pc:docMk/>
            <pc:sldMk cId="165371668" sldId="284"/>
            <ac:picMk id="4" creationId="{CCC07CDE-FA7D-4C15-913F-48C79591F9FE}"/>
          </ac:picMkLst>
        </pc:picChg>
      </pc:sldChg>
    </pc:docChg>
  </pc:docChgLst>
  <pc:docChgLst>
    <pc:chgData name="Gé Verbeek" userId="20d2065d-8055-4a68-a463-00777506795f" providerId="ADAL" clId="{F86AC3DD-C933-41CA-9ECC-4402496F9289}"/>
    <pc:docChg chg="undo redo custSel addSld delSld modSld">
      <pc:chgData name="Gé Verbeek" userId="20d2065d-8055-4a68-a463-00777506795f" providerId="ADAL" clId="{F86AC3DD-C933-41CA-9ECC-4402496F9289}" dt="2020-09-10T18:09:32.300" v="386"/>
      <pc:docMkLst>
        <pc:docMk/>
      </pc:docMkLst>
      <pc:sldChg chg="del">
        <pc:chgData name="Gé Verbeek" userId="20d2065d-8055-4a68-a463-00777506795f" providerId="ADAL" clId="{F86AC3DD-C933-41CA-9ECC-4402496F9289}" dt="2020-09-10T16:59:46.059" v="1" actId="2696"/>
        <pc:sldMkLst>
          <pc:docMk/>
          <pc:sldMk cId="2652544326" sldId="256"/>
        </pc:sldMkLst>
      </pc:sldChg>
      <pc:sldChg chg="modSp modAnim">
        <pc:chgData name="Gé Verbeek" userId="20d2065d-8055-4a68-a463-00777506795f" providerId="ADAL" clId="{F86AC3DD-C933-41CA-9ECC-4402496F9289}" dt="2020-09-10T17:16:54.915" v="101"/>
        <pc:sldMkLst>
          <pc:docMk/>
          <pc:sldMk cId="3694902207" sldId="258"/>
        </pc:sldMkLst>
        <pc:picChg chg="mod">
          <ac:chgData name="Gé Verbeek" userId="20d2065d-8055-4a68-a463-00777506795f" providerId="ADAL" clId="{F86AC3DD-C933-41CA-9ECC-4402496F9289}" dt="2020-09-10T16:59:31.537" v="0" actId="1076"/>
          <ac:picMkLst>
            <pc:docMk/>
            <pc:sldMk cId="3694902207" sldId="258"/>
            <ac:picMk id="1026" creationId="{00000000-0000-0000-0000-000000000000}"/>
          </ac:picMkLst>
        </pc:picChg>
      </pc:sldChg>
      <pc:sldChg chg="delSp modSp modAnim">
        <pc:chgData name="Gé Verbeek" userId="20d2065d-8055-4a68-a463-00777506795f" providerId="ADAL" clId="{F86AC3DD-C933-41CA-9ECC-4402496F9289}" dt="2020-09-10T17:19:38.461" v="107"/>
        <pc:sldMkLst>
          <pc:docMk/>
          <pc:sldMk cId="1809102171" sldId="260"/>
        </pc:sldMkLst>
        <pc:spChg chg="mod">
          <ac:chgData name="Gé Verbeek" userId="20d2065d-8055-4a68-a463-00777506795f" providerId="ADAL" clId="{F86AC3DD-C933-41CA-9ECC-4402496F9289}" dt="2020-09-10T17:17:46.994" v="103" actId="20577"/>
          <ac:spMkLst>
            <pc:docMk/>
            <pc:sldMk cId="1809102171" sldId="260"/>
            <ac:spMk id="3" creationId="{00000000-0000-0000-0000-000000000000}"/>
          </ac:spMkLst>
        </pc:spChg>
        <pc:picChg chg="del mod">
          <ac:chgData name="Gé Verbeek" userId="20d2065d-8055-4a68-a463-00777506795f" providerId="ADAL" clId="{F86AC3DD-C933-41CA-9ECC-4402496F9289}" dt="2020-09-10T17:19:38.461" v="107"/>
          <ac:picMkLst>
            <pc:docMk/>
            <pc:sldMk cId="1809102171" sldId="260"/>
            <ac:picMk id="4" creationId="{D6076D56-EFDE-46B7-B0DF-7C262DF2224D}"/>
          </ac:picMkLst>
        </pc:picChg>
      </pc:sldChg>
      <pc:sldChg chg="modAnim">
        <pc:chgData name="Gé Verbeek" userId="20d2065d-8055-4a68-a463-00777506795f" providerId="ADAL" clId="{F86AC3DD-C933-41CA-9ECC-4402496F9289}" dt="2020-09-10T17:20:44.631" v="111"/>
        <pc:sldMkLst>
          <pc:docMk/>
          <pc:sldMk cId="1436690342" sldId="262"/>
        </pc:sldMkLst>
      </pc:sldChg>
      <pc:sldChg chg="addSp modSp modAnim">
        <pc:chgData name="Gé Verbeek" userId="20d2065d-8055-4a68-a463-00777506795f" providerId="ADAL" clId="{F86AC3DD-C933-41CA-9ECC-4402496F9289}" dt="2020-09-10T17:26:28.501" v="170"/>
        <pc:sldMkLst>
          <pc:docMk/>
          <pc:sldMk cId="1684053058" sldId="264"/>
        </pc:sldMkLst>
        <pc:spChg chg="mod">
          <ac:chgData name="Gé Verbeek" userId="20d2065d-8055-4a68-a463-00777506795f" providerId="ADAL" clId="{F86AC3DD-C933-41CA-9ECC-4402496F9289}" dt="2020-09-10T17:24:03.662" v="162" actId="20577"/>
          <ac:spMkLst>
            <pc:docMk/>
            <pc:sldMk cId="1684053058" sldId="264"/>
            <ac:spMk id="3" creationId="{00000000-0000-0000-0000-000000000000}"/>
          </ac:spMkLst>
        </pc:spChg>
        <pc:picChg chg="add mod">
          <ac:chgData name="Gé Verbeek" userId="20d2065d-8055-4a68-a463-00777506795f" providerId="ADAL" clId="{F86AC3DD-C933-41CA-9ECC-4402496F9289}" dt="2020-09-10T17:26:13.823" v="169" actId="1076"/>
          <ac:picMkLst>
            <pc:docMk/>
            <pc:sldMk cId="1684053058" sldId="264"/>
            <ac:picMk id="2050" creationId="{C70BF33B-ADA1-48AC-805D-51D9189433C0}"/>
          </ac:picMkLst>
        </pc:picChg>
      </pc:sldChg>
      <pc:sldChg chg="modSp">
        <pc:chgData name="Gé Verbeek" userId="20d2065d-8055-4a68-a463-00777506795f" providerId="ADAL" clId="{F86AC3DD-C933-41CA-9ECC-4402496F9289}" dt="2020-09-10T17:52:07.271" v="263" actId="6549"/>
        <pc:sldMkLst>
          <pc:docMk/>
          <pc:sldMk cId="3872042430" sldId="265"/>
        </pc:sldMkLst>
        <pc:spChg chg="mod">
          <ac:chgData name="Gé Verbeek" userId="20d2065d-8055-4a68-a463-00777506795f" providerId="ADAL" clId="{F86AC3DD-C933-41CA-9ECC-4402496F9289}" dt="2020-09-10T17:52:07.271" v="263" actId="6549"/>
          <ac:spMkLst>
            <pc:docMk/>
            <pc:sldMk cId="3872042430" sldId="265"/>
            <ac:spMk id="2" creationId="{00000000-0000-0000-0000-000000000000}"/>
          </ac:spMkLst>
        </pc:spChg>
      </pc:sldChg>
      <pc:sldChg chg="addSp delSp modSp modAnim">
        <pc:chgData name="Gé Verbeek" userId="20d2065d-8055-4a68-a463-00777506795f" providerId="ADAL" clId="{F86AC3DD-C933-41CA-9ECC-4402496F9289}" dt="2020-09-10T17:51:49.187" v="262" actId="1076"/>
        <pc:sldMkLst>
          <pc:docMk/>
          <pc:sldMk cId="2985181436" sldId="266"/>
        </pc:sldMkLst>
        <pc:spChg chg="mod">
          <ac:chgData name="Gé Verbeek" userId="20d2065d-8055-4a68-a463-00777506795f" providerId="ADAL" clId="{F86AC3DD-C933-41CA-9ECC-4402496F9289}" dt="2020-09-10T17:51:44.982" v="261" actId="255"/>
          <ac:spMkLst>
            <pc:docMk/>
            <pc:sldMk cId="2985181436" sldId="266"/>
            <ac:spMk id="3" creationId="{00000000-0000-0000-0000-000000000000}"/>
          </ac:spMkLst>
        </pc:spChg>
        <pc:picChg chg="del mod">
          <ac:chgData name="Gé Verbeek" userId="20d2065d-8055-4a68-a463-00777506795f" providerId="ADAL" clId="{F86AC3DD-C933-41CA-9ECC-4402496F9289}" dt="2020-09-10T17:30:10.584" v="175" actId="478"/>
          <ac:picMkLst>
            <pc:docMk/>
            <pc:sldMk cId="2985181436" sldId="266"/>
            <ac:picMk id="2050" creationId="{00000000-0000-0000-0000-000000000000}"/>
          </ac:picMkLst>
        </pc:picChg>
        <pc:picChg chg="add del mod">
          <ac:chgData name="Gé Verbeek" userId="20d2065d-8055-4a68-a463-00777506795f" providerId="ADAL" clId="{F86AC3DD-C933-41CA-9ECC-4402496F9289}" dt="2020-09-10T17:30:24.362" v="179"/>
          <ac:picMkLst>
            <pc:docMk/>
            <pc:sldMk cId="2985181436" sldId="266"/>
            <ac:picMk id="3074" creationId="{B819295E-1883-470B-86E8-14B14729FDB3}"/>
          </ac:picMkLst>
        </pc:picChg>
        <pc:picChg chg="add del mod">
          <ac:chgData name="Gé Verbeek" userId="20d2065d-8055-4a68-a463-00777506795f" providerId="ADAL" clId="{F86AC3DD-C933-41CA-9ECC-4402496F9289}" dt="2020-09-10T17:30:34.079" v="183"/>
          <ac:picMkLst>
            <pc:docMk/>
            <pc:sldMk cId="2985181436" sldId="266"/>
            <ac:picMk id="3076" creationId="{886E3CCF-952E-4A5C-BE38-813B8168E1A1}"/>
          </ac:picMkLst>
        </pc:picChg>
        <pc:picChg chg="add del mod">
          <ac:chgData name="Gé Verbeek" userId="20d2065d-8055-4a68-a463-00777506795f" providerId="ADAL" clId="{F86AC3DD-C933-41CA-9ECC-4402496F9289}" dt="2020-09-10T17:30:44.537" v="187"/>
          <ac:picMkLst>
            <pc:docMk/>
            <pc:sldMk cId="2985181436" sldId="266"/>
            <ac:picMk id="3078" creationId="{2EECEFFA-27E1-4500-AA70-FEB222F1CCD9}"/>
          </ac:picMkLst>
        </pc:picChg>
        <pc:picChg chg="add del mod">
          <ac:chgData name="Gé Verbeek" userId="20d2065d-8055-4a68-a463-00777506795f" providerId="ADAL" clId="{F86AC3DD-C933-41CA-9ECC-4402496F9289}" dt="2020-09-10T17:31:10.043" v="195"/>
          <ac:picMkLst>
            <pc:docMk/>
            <pc:sldMk cId="2985181436" sldId="266"/>
            <ac:picMk id="3080" creationId="{2661C1BC-E443-4574-950A-919E445C0296}"/>
          </ac:picMkLst>
        </pc:picChg>
        <pc:picChg chg="add del mod">
          <ac:chgData name="Gé Verbeek" userId="20d2065d-8055-4a68-a463-00777506795f" providerId="ADAL" clId="{F86AC3DD-C933-41CA-9ECC-4402496F9289}" dt="2020-09-10T17:31:44.331" v="201"/>
          <ac:picMkLst>
            <pc:docMk/>
            <pc:sldMk cId="2985181436" sldId="266"/>
            <ac:picMk id="3082" creationId="{8C6354FB-25FC-4C86-9438-D8751B81C984}"/>
          </ac:picMkLst>
        </pc:picChg>
        <pc:picChg chg="add del mod">
          <ac:chgData name="Gé Verbeek" userId="20d2065d-8055-4a68-a463-00777506795f" providerId="ADAL" clId="{F86AC3DD-C933-41CA-9ECC-4402496F9289}" dt="2020-09-10T17:32:22.341" v="205"/>
          <ac:picMkLst>
            <pc:docMk/>
            <pc:sldMk cId="2985181436" sldId="266"/>
            <ac:picMk id="3084" creationId="{0363637D-EC36-4E7E-A9BC-B41C1AD65FEB}"/>
          </ac:picMkLst>
        </pc:picChg>
        <pc:picChg chg="add mod">
          <ac:chgData name="Gé Verbeek" userId="20d2065d-8055-4a68-a463-00777506795f" providerId="ADAL" clId="{F86AC3DD-C933-41CA-9ECC-4402496F9289}" dt="2020-09-10T17:51:49.187" v="262" actId="1076"/>
          <ac:picMkLst>
            <pc:docMk/>
            <pc:sldMk cId="2985181436" sldId="266"/>
            <ac:picMk id="3086" creationId="{D5793A20-CB46-4C2F-943A-B4D4E07A5482}"/>
          </ac:picMkLst>
        </pc:picChg>
      </pc:sldChg>
      <pc:sldChg chg="modSp modAnim">
        <pc:chgData name="Gé Verbeek" userId="20d2065d-8055-4a68-a463-00777506795f" providerId="ADAL" clId="{F86AC3DD-C933-41CA-9ECC-4402496F9289}" dt="2020-09-10T17:50:04.487" v="253"/>
        <pc:sldMkLst>
          <pc:docMk/>
          <pc:sldMk cId="3230878" sldId="267"/>
        </pc:sldMkLst>
        <pc:spChg chg="mod">
          <ac:chgData name="Gé Verbeek" userId="20d2065d-8055-4a68-a463-00777506795f" providerId="ADAL" clId="{F86AC3DD-C933-41CA-9ECC-4402496F9289}" dt="2020-09-10T17:47:54.380" v="242" actId="20577"/>
          <ac:spMkLst>
            <pc:docMk/>
            <pc:sldMk cId="3230878" sldId="267"/>
            <ac:spMk id="3" creationId="{00000000-0000-0000-0000-000000000000}"/>
          </ac:spMkLst>
        </pc:spChg>
      </pc:sldChg>
      <pc:sldChg chg="modSp modAnim">
        <pc:chgData name="Gé Verbeek" userId="20d2065d-8055-4a68-a463-00777506795f" providerId="ADAL" clId="{F86AC3DD-C933-41CA-9ECC-4402496F9289}" dt="2020-09-10T18:05:22.090" v="296"/>
        <pc:sldMkLst>
          <pc:docMk/>
          <pc:sldMk cId="2565702925" sldId="271"/>
        </pc:sldMkLst>
        <pc:spChg chg="mod">
          <ac:chgData name="Gé Verbeek" userId="20d2065d-8055-4a68-a463-00777506795f" providerId="ADAL" clId="{F86AC3DD-C933-41CA-9ECC-4402496F9289}" dt="2020-09-10T18:04:55.138" v="294" actId="255"/>
          <ac:spMkLst>
            <pc:docMk/>
            <pc:sldMk cId="2565702925" sldId="271"/>
            <ac:spMk id="3" creationId="{A7744DF7-25AD-4ED9-85BF-145ACE17091B}"/>
          </ac:spMkLst>
        </pc:spChg>
      </pc:sldChg>
      <pc:sldChg chg="modSp modAnim">
        <pc:chgData name="Gé Verbeek" userId="20d2065d-8055-4a68-a463-00777506795f" providerId="ADAL" clId="{F86AC3DD-C933-41CA-9ECC-4402496F9289}" dt="2020-09-10T18:09:32.300" v="386"/>
        <pc:sldMkLst>
          <pc:docMk/>
          <pc:sldMk cId="1190922642" sldId="272"/>
        </pc:sldMkLst>
        <pc:spChg chg="mod">
          <ac:chgData name="Gé Verbeek" userId="20d2065d-8055-4a68-a463-00777506795f" providerId="ADAL" clId="{F86AC3DD-C933-41CA-9ECC-4402496F9289}" dt="2020-09-10T18:08:35.809" v="383" actId="20577"/>
          <ac:spMkLst>
            <pc:docMk/>
            <pc:sldMk cId="1190922642" sldId="272"/>
            <ac:spMk id="3" creationId="{7A4B6ECE-237B-411C-BEC1-8F3850F968D2}"/>
          </ac:spMkLst>
        </pc:spChg>
      </pc:sldChg>
      <pc:sldChg chg="addSp modSp add modAnim">
        <pc:chgData name="Gé Verbeek" userId="20d2065d-8055-4a68-a463-00777506795f" providerId="ADAL" clId="{F86AC3DD-C933-41CA-9ECC-4402496F9289}" dt="2020-09-10T17:16:54.012" v="100" actId="1076"/>
        <pc:sldMkLst>
          <pc:docMk/>
          <pc:sldMk cId="922884304" sldId="279"/>
        </pc:sldMkLst>
        <pc:spChg chg="mod">
          <ac:chgData name="Gé Verbeek" userId="20d2065d-8055-4a68-a463-00777506795f" providerId="ADAL" clId="{F86AC3DD-C933-41CA-9ECC-4402496F9289}" dt="2020-09-10T17:16:54.012" v="100" actId="1076"/>
          <ac:spMkLst>
            <pc:docMk/>
            <pc:sldMk cId="922884304" sldId="279"/>
            <ac:spMk id="2" creationId="{AE5B7421-2CFC-4B60-A90A-DD5FEA5061EC}"/>
          </ac:spMkLst>
        </pc:spChg>
        <pc:spChg chg="add mod">
          <ac:chgData name="Gé Verbeek" userId="20d2065d-8055-4a68-a463-00777506795f" providerId="ADAL" clId="{F86AC3DD-C933-41CA-9ECC-4402496F9289}" dt="2020-09-10T17:07:48.543" v="37" actId="1076"/>
          <ac:spMkLst>
            <pc:docMk/>
            <pc:sldMk cId="922884304" sldId="279"/>
            <ac:spMk id="3" creationId="{51E33811-EE49-4AD4-8E93-7601662203A3}"/>
          </ac:spMkLst>
        </pc:spChg>
        <pc:picChg chg="add mod">
          <ac:chgData name="Gé Verbeek" userId="20d2065d-8055-4a68-a463-00777506795f" providerId="ADAL" clId="{F86AC3DD-C933-41CA-9ECC-4402496F9289}" dt="2020-09-10T17:07:34.850" v="35" actId="1076"/>
          <ac:picMkLst>
            <pc:docMk/>
            <pc:sldMk cId="922884304" sldId="279"/>
            <ac:picMk id="1026" creationId="{6AD1CC28-1779-4DB1-A932-0406C3AF837C}"/>
          </ac:picMkLst>
        </pc:picChg>
      </pc:sldChg>
      <pc:sldChg chg="addSp delSp modSp add modAnim">
        <pc:chgData name="Gé Verbeek" userId="20d2065d-8055-4a68-a463-00777506795f" providerId="ADAL" clId="{F86AC3DD-C933-41CA-9ECC-4402496F9289}" dt="2020-09-10T17:19:41.863" v="108"/>
        <pc:sldMkLst>
          <pc:docMk/>
          <pc:sldMk cId="1259673549" sldId="280"/>
        </pc:sldMkLst>
        <pc:spChg chg="del">
          <ac:chgData name="Gé Verbeek" userId="20d2065d-8055-4a68-a463-00777506795f" providerId="ADAL" clId="{F86AC3DD-C933-41CA-9ECC-4402496F9289}" dt="2020-09-10T17:19:41.863" v="108"/>
          <ac:spMkLst>
            <pc:docMk/>
            <pc:sldMk cId="1259673549" sldId="280"/>
            <ac:spMk id="3" creationId="{F0785D73-C5D5-407F-89C2-F84BC78E4CA7}"/>
          </ac:spMkLst>
        </pc:spChg>
        <pc:picChg chg="add mod">
          <ac:chgData name="Gé Verbeek" userId="20d2065d-8055-4a68-a463-00777506795f" providerId="ADAL" clId="{F86AC3DD-C933-41CA-9ECC-4402496F9289}" dt="2020-09-10T17:19:41.863" v="108"/>
          <ac:picMkLst>
            <pc:docMk/>
            <pc:sldMk cId="1259673549" sldId="280"/>
            <ac:picMk id="4" creationId="{2FA7B634-0B6B-4681-A820-71CE28CAF6CE}"/>
          </ac:picMkLst>
        </pc:picChg>
      </pc:sldChg>
      <pc:sldChg chg="modSp add">
        <pc:chgData name="Gé Verbeek" userId="20d2065d-8055-4a68-a463-00777506795f" providerId="ADAL" clId="{F86AC3DD-C933-41CA-9ECC-4402496F9289}" dt="2020-09-10T17:41:06.584" v="219"/>
        <pc:sldMkLst>
          <pc:docMk/>
          <pc:sldMk cId="3181891959" sldId="281"/>
        </pc:sldMkLst>
        <pc:spChg chg="mod">
          <ac:chgData name="Gé Verbeek" userId="20d2065d-8055-4a68-a463-00777506795f" providerId="ADAL" clId="{F86AC3DD-C933-41CA-9ECC-4402496F9289}" dt="2020-09-10T17:41:06.584" v="219"/>
          <ac:spMkLst>
            <pc:docMk/>
            <pc:sldMk cId="3181891959" sldId="281"/>
            <ac:spMk id="3" creationId="{6B27029A-189B-439D-9823-5C5EC2158DD1}"/>
          </ac:spMkLst>
        </pc:spChg>
      </pc:sldChg>
      <pc:sldChg chg="addSp delSp modSp add del">
        <pc:chgData name="Gé Verbeek" userId="20d2065d-8055-4a68-a463-00777506795f" providerId="ADAL" clId="{F86AC3DD-C933-41CA-9ECC-4402496F9289}" dt="2020-09-10T17:58:26.062" v="288" actId="2696"/>
        <pc:sldMkLst>
          <pc:docMk/>
          <pc:sldMk cId="1615655253" sldId="282"/>
        </pc:sldMkLst>
        <pc:spChg chg="mod">
          <ac:chgData name="Gé Verbeek" userId="20d2065d-8055-4a68-a463-00777506795f" providerId="ADAL" clId="{F86AC3DD-C933-41CA-9ECC-4402496F9289}" dt="2020-09-10T17:50:45.752" v="259" actId="6549"/>
          <ac:spMkLst>
            <pc:docMk/>
            <pc:sldMk cId="1615655253" sldId="282"/>
            <ac:spMk id="2" creationId="{FBD193BF-F821-4E0F-848C-5D5E7CC3EBB5}"/>
          </ac:spMkLst>
        </pc:spChg>
        <pc:spChg chg="del">
          <ac:chgData name="Gé Verbeek" userId="20d2065d-8055-4a68-a463-00777506795f" providerId="ADAL" clId="{F86AC3DD-C933-41CA-9ECC-4402496F9289}" dt="2020-09-10T17:50:33.009" v="255"/>
          <ac:spMkLst>
            <pc:docMk/>
            <pc:sldMk cId="1615655253" sldId="282"/>
            <ac:spMk id="3" creationId="{1255AE8C-86A7-4D71-8595-C5DBF55F04A9}"/>
          </ac:spMkLst>
        </pc:spChg>
        <pc:picChg chg="add mod">
          <ac:chgData name="Gé Verbeek" userId="20d2065d-8055-4a68-a463-00777506795f" providerId="ADAL" clId="{F86AC3DD-C933-41CA-9ECC-4402496F9289}" dt="2020-09-10T17:50:42.147" v="258" actId="1076"/>
          <ac:picMkLst>
            <pc:docMk/>
            <pc:sldMk cId="1615655253" sldId="282"/>
            <ac:picMk id="4098" creationId="{269345B9-92D9-4DB6-AEA6-E05CCC32A319}"/>
          </ac:picMkLst>
        </pc:picChg>
      </pc:sldChg>
      <pc:sldChg chg="addSp delSp modSp add modAnim">
        <pc:chgData name="Gé Verbeek" userId="20d2065d-8055-4a68-a463-00777506795f" providerId="ADAL" clId="{F86AC3DD-C933-41CA-9ECC-4402496F9289}" dt="2020-09-10T17:58:12.157" v="287"/>
        <pc:sldMkLst>
          <pc:docMk/>
          <pc:sldMk cId="1531391540" sldId="283"/>
        </pc:sldMkLst>
        <pc:spChg chg="mod">
          <ac:chgData name="Gé Verbeek" userId="20d2065d-8055-4a68-a463-00777506795f" providerId="ADAL" clId="{F86AC3DD-C933-41CA-9ECC-4402496F9289}" dt="2020-09-10T17:57:54.529" v="284" actId="14100"/>
          <ac:spMkLst>
            <pc:docMk/>
            <pc:sldMk cId="1531391540" sldId="283"/>
            <ac:spMk id="2" creationId="{1F822019-4BA7-4E47-8E79-EDE48450AA87}"/>
          </ac:spMkLst>
        </pc:spChg>
        <pc:spChg chg="mod">
          <ac:chgData name="Gé Verbeek" userId="20d2065d-8055-4a68-a463-00777506795f" providerId="ADAL" clId="{F86AC3DD-C933-41CA-9ECC-4402496F9289}" dt="2020-09-10T17:57:46.907" v="283" actId="1076"/>
          <ac:spMkLst>
            <pc:docMk/>
            <pc:sldMk cId="1531391540" sldId="283"/>
            <ac:spMk id="3" creationId="{31C6FC41-64D3-41A9-B17D-9E65B1931FB8}"/>
          </ac:spMkLst>
        </pc:spChg>
        <pc:spChg chg="add del">
          <ac:chgData name="Gé Verbeek" userId="20d2065d-8055-4a68-a463-00777506795f" providerId="ADAL" clId="{F86AC3DD-C933-41CA-9ECC-4402496F9289}" dt="2020-09-10T17:54:48.021" v="266"/>
          <ac:spMkLst>
            <pc:docMk/>
            <pc:sldMk cId="1531391540" sldId="283"/>
            <ac:spMk id="4" creationId="{783DB59F-1C28-4252-A48D-EFDF584B23F3}"/>
          </ac:spMkLst>
        </pc:spChg>
        <pc:spChg chg="add del">
          <ac:chgData name="Gé Verbeek" userId="20d2065d-8055-4a68-a463-00777506795f" providerId="ADAL" clId="{F86AC3DD-C933-41CA-9ECC-4402496F9289}" dt="2020-09-10T17:54:48.021" v="266"/>
          <ac:spMkLst>
            <pc:docMk/>
            <pc:sldMk cId="1531391540" sldId="283"/>
            <ac:spMk id="5" creationId="{052F9E75-4546-47DE-8BAF-B1B60A5DA061}"/>
          </ac:spMkLst>
        </pc:spChg>
        <pc:spChg chg="add del">
          <ac:chgData name="Gé Verbeek" userId="20d2065d-8055-4a68-a463-00777506795f" providerId="ADAL" clId="{F86AC3DD-C933-41CA-9ECC-4402496F9289}" dt="2020-09-10T17:54:48.021" v="266"/>
          <ac:spMkLst>
            <pc:docMk/>
            <pc:sldMk cId="1531391540" sldId="283"/>
            <ac:spMk id="6" creationId="{65336E33-C655-492A-918B-DF3950AC905B}"/>
          </ac:spMkLst>
        </pc:spChg>
        <pc:picChg chg="add del mod">
          <ac:chgData name="Gé Verbeek" userId="20d2065d-8055-4a68-a463-00777506795f" providerId="ADAL" clId="{F86AC3DD-C933-41CA-9ECC-4402496F9289}" dt="2020-09-10T17:56:42.487" v="275"/>
          <ac:picMkLst>
            <pc:docMk/>
            <pc:sldMk cId="1531391540" sldId="283"/>
            <ac:picMk id="5125" creationId="{4A7295BD-762B-4210-908B-21EB5820ECDD}"/>
          </ac:picMkLst>
        </pc:picChg>
        <pc:picChg chg="add mod">
          <ac:chgData name="Gé Verbeek" userId="20d2065d-8055-4a68-a463-00777506795f" providerId="ADAL" clId="{F86AC3DD-C933-41CA-9ECC-4402496F9289}" dt="2020-09-10T17:56:50.992" v="277" actId="1076"/>
          <ac:picMkLst>
            <pc:docMk/>
            <pc:sldMk cId="1531391540" sldId="283"/>
            <ac:picMk id="5127" creationId="{83424FEA-6C2F-4D6A-AE1F-5D006D7F6415}"/>
          </ac:picMkLst>
        </pc:picChg>
      </pc:sldChg>
      <pc:sldChg chg="addSp modSp add">
        <pc:chgData name="Gé Verbeek" userId="20d2065d-8055-4a68-a463-00777506795f" providerId="ADAL" clId="{F86AC3DD-C933-41CA-9ECC-4402496F9289}" dt="2020-09-10T18:03:25.056" v="293" actId="14100"/>
        <pc:sldMkLst>
          <pc:docMk/>
          <pc:sldMk cId="165371668" sldId="284"/>
        </pc:sldMkLst>
        <pc:spChg chg="add mod">
          <ac:chgData name="Gé Verbeek" userId="20d2065d-8055-4a68-a463-00777506795f" providerId="ADAL" clId="{F86AC3DD-C933-41CA-9ECC-4402496F9289}" dt="2020-09-10T18:03:25.056" v="293" actId="14100"/>
          <ac:spMkLst>
            <pc:docMk/>
            <pc:sldMk cId="165371668" sldId="284"/>
            <ac:spMk id="3" creationId="{6BFC3D0E-A28B-4D56-A010-6F474874E7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102271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86245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35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50180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9661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10-9-2020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7515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A3D3A24-E06B-43A8-AE8B-54692D146547}" type="datetimeFigureOut">
              <a:rPr lang="nl-NL" smtClean="0"/>
              <a:t>10-9-2020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88972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A3D3A24-E06B-43A8-AE8B-54692D146547}" type="datetimeFigureOut">
              <a:rPr lang="nl-NL" smtClean="0"/>
              <a:t>10-9-2020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397139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3D3A24-E06B-43A8-AE8B-54692D146547}" type="datetimeFigureOut">
              <a:rPr lang="nl-NL" smtClean="0"/>
              <a:t>10-9-2020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7005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10-9-2020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144101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10-9-2020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23626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D3A24-E06B-43A8-AE8B-54692D146547}" type="datetimeFigureOut">
              <a:rPr lang="nl-NL" smtClean="0"/>
              <a:t>10-9-2020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D86E9-67CB-4DF2-A748-C77FF7BF31E3}" type="slidenum">
              <a:rPr lang="nl-NL" smtClean="0"/>
              <a:t>‹nr.›</a:t>
            </a:fld>
            <a:endParaRPr lang="nl-NL"/>
          </a:p>
        </p:txBody>
      </p:sp>
    </p:spTree>
    <p:extLst>
      <p:ext uri="{BB962C8B-B14F-4D97-AF65-F5344CB8AC3E}">
        <p14:creationId xmlns:p14="http://schemas.microsoft.com/office/powerpoint/2010/main" val="5780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tudiobiologie.nl/KB1/K06_11/video6101.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iologielessen.nl/index.php/dna-12/628-huidmondjes"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tudiobiologie.nl/KB1/K06_11/index.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vSE8o_Kd8o0"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landschapzonesopdeaarde-jala.jouwweb.nl/2-4-bewoonbare-aard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87C0E-5005-467C-AB44-FA41925AECD6}"/>
              </a:ext>
            </a:extLst>
          </p:cNvPr>
          <p:cNvSpPr>
            <a:spLocks noGrp="1"/>
          </p:cNvSpPr>
          <p:nvPr>
            <p:ph type="title"/>
          </p:nvPr>
        </p:nvSpPr>
        <p:spPr>
          <a:xfrm>
            <a:off x="457200" y="1124744"/>
            <a:ext cx="8229600" cy="1143000"/>
          </a:xfrm>
        </p:spPr>
        <p:txBody>
          <a:bodyPr/>
          <a:lstStyle/>
          <a:p>
            <a:r>
              <a:rPr lang="nl-NL" dirty="0"/>
              <a:t>Les 1: de plant</a:t>
            </a:r>
          </a:p>
        </p:txBody>
      </p:sp>
      <p:pic>
        <p:nvPicPr>
          <p:cNvPr id="4" name="Afbeelding 3">
            <a:extLst>
              <a:ext uri="{FF2B5EF4-FFF2-40B4-BE49-F238E27FC236}">
                <a16:creationId xmlns:a16="http://schemas.microsoft.com/office/drawing/2014/main" id="{0865D232-1DB4-4337-8437-D0389DF2A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758" y="2492896"/>
            <a:ext cx="5626483" cy="3745127"/>
          </a:xfrm>
          <a:prstGeom prst="rect">
            <a:avLst/>
          </a:prstGeom>
        </p:spPr>
      </p:pic>
    </p:spTree>
    <p:extLst>
      <p:ext uri="{BB962C8B-B14F-4D97-AF65-F5344CB8AC3E}">
        <p14:creationId xmlns:p14="http://schemas.microsoft.com/office/powerpoint/2010/main" val="334106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t>Groeiweefsel</a:t>
            </a:r>
          </a:p>
        </p:txBody>
      </p:sp>
      <p:sp>
        <p:nvSpPr>
          <p:cNvPr id="3" name="Tijdelijke aanduiding voor inhoud 2"/>
          <p:cNvSpPr>
            <a:spLocks noGrp="1"/>
          </p:cNvSpPr>
          <p:nvPr>
            <p:ph idx="1"/>
          </p:nvPr>
        </p:nvSpPr>
        <p:spPr>
          <a:xfrm>
            <a:off x="457200" y="1600200"/>
            <a:ext cx="8229600" cy="4525963"/>
          </a:xfrm>
        </p:spPr>
        <p:txBody>
          <a:bodyPr>
            <a:normAutofit/>
          </a:bodyPr>
          <a:lstStyle/>
          <a:p>
            <a:r>
              <a:rPr lang="nl-NL" sz="2400" dirty="0">
                <a:cs typeface="Arial" pitchFamily="34" charset="0"/>
              </a:rPr>
              <a:t>Een plant kan langer worden door zijn stengel of wortel te laten groeien. Groeiweefsel bestaat uit cellen die zich vermenigvuldigen. Dit heet </a:t>
            </a:r>
            <a:r>
              <a:rPr lang="nl-NL" sz="2400" b="1" dirty="0">
                <a:cs typeface="Arial" pitchFamily="34" charset="0"/>
              </a:rPr>
              <a:t>celdeling</a:t>
            </a:r>
          </a:p>
          <a:p>
            <a:r>
              <a:rPr lang="nl-NL" sz="2400" dirty="0"/>
              <a:t>In de worteltoppen en knoppen van een plant bevindt zich daarvoor </a:t>
            </a:r>
            <a:r>
              <a:rPr lang="nl-NL" sz="2400" b="1" dirty="0"/>
              <a:t>groeiweefsel</a:t>
            </a:r>
            <a:r>
              <a:rPr lang="nl-NL" sz="2400" dirty="0"/>
              <a:t>. Ook in okselknoppen aan de stengel zit groeiweefsel</a:t>
            </a:r>
            <a:endParaRPr lang="nl-NL" sz="2400" b="1" dirty="0">
              <a:cs typeface="Arial" pitchFamily="34" charset="0"/>
            </a:endParaRPr>
          </a:p>
          <a:p>
            <a:endParaRPr lang="nl-NL" sz="2400" b="1" dirty="0"/>
          </a:p>
          <a:p>
            <a:endParaRPr lang="nl-NL" sz="2400" b="1" dirty="0"/>
          </a:p>
          <a:p>
            <a:pPr marL="0" indent="0">
              <a:buNone/>
            </a:pPr>
            <a:endParaRPr lang="nl-NL" sz="2400" b="1" dirty="0"/>
          </a:p>
        </p:txBody>
      </p:sp>
      <p:pic>
        <p:nvPicPr>
          <p:cNvPr id="3086" name="Picture 14" descr="https://www.studiobiologie.nl/KB1/K06_11/groeiweefsel.png">
            <a:extLst>
              <a:ext uri="{FF2B5EF4-FFF2-40B4-BE49-F238E27FC236}">
                <a16:creationId xmlns:a16="http://schemas.microsoft.com/office/drawing/2014/main" id="{D5793A20-CB46-4C2F-943A-B4D4E07A5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645024"/>
            <a:ext cx="4968552" cy="304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6"/>
                                        </p:tgtEl>
                                        <p:attrNameLst>
                                          <p:attrName>style.visibility</p:attrName>
                                        </p:attrNameLst>
                                      </p:cBhvr>
                                      <p:to>
                                        <p:strVal val="visible"/>
                                      </p:to>
                                    </p:set>
                                    <p:anim calcmode="lin" valueType="num">
                                      <p:cBhvr additive="base">
                                        <p:cTn id="19" dur="500" fill="hold"/>
                                        <p:tgtEl>
                                          <p:spTgt spid="3086"/>
                                        </p:tgtEl>
                                        <p:attrNameLst>
                                          <p:attrName>ppt_x</p:attrName>
                                        </p:attrNameLst>
                                      </p:cBhvr>
                                      <p:tavLst>
                                        <p:tav tm="0">
                                          <p:val>
                                            <p:strVal val="#ppt_x"/>
                                          </p:val>
                                        </p:tav>
                                        <p:tav tm="100000">
                                          <p:val>
                                            <p:strVal val="#ppt_x"/>
                                          </p:val>
                                        </p:tav>
                                      </p:tavLst>
                                    </p:anim>
                                    <p:anim calcmode="lin" valueType="num">
                                      <p:cBhvr additive="base">
                                        <p:cTn id="20"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0885-3C5F-42CD-A503-7160A314190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B27029A-189B-439D-9823-5C5EC2158DD1}"/>
              </a:ext>
            </a:extLst>
          </p:cNvPr>
          <p:cNvSpPr>
            <a:spLocks noGrp="1"/>
          </p:cNvSpPr>
          <p:nvPr>
            <p:ph idx="1"/>
          </p:nvPr>
        </p:nvSpPr>
        <p:spPr>
          <a:xfrm>
            <a:off x="539552" y="2174130"/>
            <a:ext cx="8229600" cy="4525963"/>
          </a:xfrm>
        </p:spPr>
        <p:txBody>
          <a:bodyPr/>
          <a:lstStyle/>
          <a:p>
            <a:r>
              <a:rPr lang="nl-NL" dirty="0">
                <a:hlinkClick r:id="rId2"/>
              </a:rPr>
              <a:t>https://www.studiobiologie.nl/KB1/K06_11/video6101.mp4</a:t>
            </a:r>
            <a:endParaRPr lang="nl-NL" dirty="0"/>
          </a:p>
        </p:txBody>
      </p:sp>
      <p:pic>
        <p:nvPicPr>
          <p:cNvPr id="5" name="Afbeelding 4">
            <a:extLst>
              <a:ext uri="{FF2B5EF4-FFF2-40B4-BE49-F238E27FC236}">
                <a16:creationId xmlns:a16="http://schemas.microsoft.com/office/drawing/2014/main" id="{3804AE0E-A581-441A-B9DB-31D838EBC576}"/>
              </a:ext>
            </a:extLst>
          </p:cNvPr>
          <p:cNvPicPr>
            <a:picLocks noChangeAspect="1"/>
          </p:cNvPicPr>
          <p:nvPr/>
        </p:nvPicPr>
        <p:blipFill>
          <a:blip r:embed="rId3"/>
          <a:stretch>
            <a:fillRect/>
          </a:stretch>
        </p:blipFill>
        <p:spPr>
          <a:xfrm>
            <a:off x="5364088" y="4437112"/>
            <a:ext cx="2943225" cy="2009775"/>
          </a:xfrm>
          <a:prstGeom prst="rect">
            <a:avLst/>
          </a:prstGeom>
        </p:spPr>
      </p:pic>
    </p:spTree>
    <p:extLst>
      <p:ext uri="{BB962C8B-B14F-4D97-AF65-F5344CB8AC3E}">
        <p14:creationId xmlns:p14="http://schemas.microsoft.com/office/powerpoint/2010/main" val="318189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Transportweefsel</a:t>
            </a:r>
          </a:p>
        </p:txBody>
      </p:sp>
      <p:sp>
        <p:nvSpPr>
          <p:cNvPr id="3" name="Tijdelijke aanduiding voor inhoud 2"/>
          <p:cNvSpPr>
            <a:spLocks noGrp="1"/>
          </p:cNvSpPr>
          <p:nvPr>
            <p:ph idx="1"/>
          </p:nvPr>
        </p:nvSpPr>
        <p:spPr/>
        <p:txBody>
          <a:bodyPr>
            <a:noAutofit/>
          </a:bodyPr>
          <a:lstStyle/>
          <a:p>
            <a:pPr marL="0" indent="0">
              <a:buNone/>
            </a:pPr>
            <a:r>
              <a:rPr lang="nl-NL" sz="2400" b="1" dirty="0">
                <a:cs typeface="Arial" pitchFamily="34" charset="0"/>
              </a:rPr>
              <a:t>Bastvaten </a:t>
            </a:r>
          </a:p>
          <a:p>
            <a:pPr marL="0" indent="0">
              <a:buNone/>
            </a:pPr>
            <a:r>
              <a:rPr lang="nl-NL" sz="2400" dirty="0">
                <a:cs typeface="Arial" pitchFamily="34" charset="0"/>
              </a:rPr>
              <a:t>Bastvaten vervoeren water en glucose vanaf de bladeren naar alle delen van de plant.</a:t>
            </a:r>
          </a:p>
          <a:p>
            <a:pPr marL="0" indent="0">
              <a:buNone/>
            </a:pPr>
            <a:r>
              <a:rPr lang="nl-NL" sz="2400" dirty="0">
                <a:cs typeface="Arial" pitchFamily="34" charset="0"/>
              </a:rPr>
              <a:t>Bastvaten bestaan uit levende cellen die water en glucose aan elkaar doorgeven. </a:t>
            </a:r>
          </a:p>
          <a:p>
            <a:endParaRPr lang="nl-NL" sz="2400" dirty="0">
              <a:cs typeface="Arial" pitchFamily="34" charset="0"/>
            </a:endParaRPr>
          </a:p>
          <a:p>
            <a:pPr marL="0" indent="0">
              <a:buNone/>
            </a:pPr>
            <a:r>
              <a:rPr lang="nl-NL" sz="2400" b="1" dirty="0">
                <a:cs typeface="Arial" pitchFamily="34" charset="0"/>
              </a:rPr>
              <a:t>Houtvaten</a:t>
            </a:r>
            <a:r>
              <a:rPr lang="nl-NL" sz="2400" dirty="0">
                <a:cs typeface="Arial" pitchFamily="34" charset="0"/>
              </a:rPr>
              <a:t> </a:t>
            </a:r>
          </a:p>
          <a:p>
            <a:pPr marL="0" indent="0">
              <a:buNone/>
            </a:pPr>
            <a:r>
              <a:rPr lang="nl-NL" sz="2400" dirty="0"/>
              <a:t>Houtvaten vervoeren water en mineralen van de wortels naar de stengel, bladeren en bloemen. </a:t>
            </a:r>
            <a:br>
              <a:rPr lang="nl-NL" sz="2400" dirty="0"/>
            </a:br>
            <a:r>
              <a:rPr lang="nl-NL" sz="2400" dirty="0"/>
              <a:t>Houtvaten zijn holle buisjes van met elkaar verbonden dode cellen met dikke celwanden van hout.</a:t>
            </a:r>
            <a:endParaRPr lang="nl-NL" sz="2400" dirty="0">
              <a:cs typeface="Arial" pitchFamily="34" charset="0"/>
            </a:endParaRPr>
          </a:p>
          <a:p>
            <a:pPr marL="0" indent="0">
              <a:buNone/>
            </a:pPr>
            <a:endParaRPr lang="nl-NL" sz="1600" dirty="0">
              <a:latin typeface="Arial" pitchFamily="34" charset="0"/>
              <a:cs typeface="Arial" pitchFamily="34" charset="0"/>
            </a:endParaRPr>
          </a:p>
        </p:txBody>
      </p:sp>
    </p:spTree>
    <p:extLst>
      <p:ext uri="{BB962C8B-B14F-4D97-AF65-F5344CB8AC3E}">
        <p14:creationId xmlns:p14="http://schemas.microsoft.com/office/powerpoint/2010/main" val="323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22019-4BA7-4E47-8E79-EDE48450AA87}"/>
              </a:ext>
            </a:extLst>
          </p:cNvPr>
          <p:cNvSpPr>
            <a:spLocks noGrp="1"/>
          </p:cNvSpPr>
          <p:nvPr>
            <p:ph type="title"/>
          </p:nvPr>
        </p:nvSpPr>
        <p:spPr>
          <a:xfrm>
            <a:off x="457200" y="0"/>
            <a:ext cx="8229600" cy="1417638"/>
          </a:xfrm>
        </p:spPr>
        <p:txBody>
          <a:bodyPr/>
          <a:lstStyle/>
          <a:p>
            <a:r>
              <a:rPr lang="nl-NL" dirty="0"/>
              <a:t>Transportweefsel</a:t>
            </a:r>
          </a:p>
        </p:txBody>
      </p:sp>
      <p:sp>
        <p:nvSpPr>
          <p:cNvPr id="3" name="Tijdelijke aanduiding voor inhoud 2">
            <a:extLst>
              <a:ext uri="{FF2B5EF4-FFF2-40B4-BE49-F238E27FC236}">
                <a16:creationId xmlns:a16="http://schemas.microsoft.com/office/drawing/2014/main" id="{31C6FC41-64D3-41A9-B17D-9E65B1931FB8}"/>
              </a:ext>
            </a:extLst>
          </p:cNvPr>
          <p:cNvSpPr>
            <a:spLocks noGrp="1"/>
          </p:cNvSpPr>
          <p:nvPr>
            <p:ph idx="1"/>
          </p:nvPr>
        </p:nvSpPr>
        <p:spPr>
          <a:xfrm>
            <a:off x="456128" y="1124744"/>
            <a:ext cx="8229600" cy="4929411"/>
          </a:xfrm>
        </p:spPr>
        <p:txBody>
          <a:bodyPr>
            <a:normAutofit/>
          </a:bodyPr>
          <a:lstStyle/>
          <a:p>
            <a:pPr marL="0" indent="0">
              <a:buNone/>
            </a:pPr>
            <a:r>
              <a:rPr lang="nl-NL" sz="2400" dirty="0"/>
              <a:t>Bastvaten en houtvaten liggen meestal naast elkaar in </a:t>
            </a:r>
            <a:r>
              <a:rPr lang="nl-NL" sz="2400" b="1" dirty="0"/>
              <a:t>vaatbundels</a:t>
            </a:r>
            <a:r>
              <a:rPr lang="nl-NL" sz="2400" dirty="0"/>
              <a:t>. Om de vaatbundels heen ligt </a:t>
            </a:r>
            <a:r>
              <a:rPr lang="nl-NL" sz="2400" b="1" dirty="0"/>
              <a:t>steunweefsel</a:t>
            </a:r>
            <a:r>
              <a:rPr lang="nl-NL" sz="2400" dirty="0"/>
              <a:t> voor de stevigheid.</a:t>
            </a:r>
          </a:p>
          <a:p>
            <a:pPr marL="0" indent="0">
              <a:buNone/>
            </a:pPr>
            <a:r>
              <a:rPr lang="nl-NL" sz="2400" dirty="0"/>
              <a:t>Als je een stengel bleekselderij overdwars doorsnijdt, zie je donkergroene stippen. Dat zijn de vaatbundels met steunweefsel. Elke vaatbundel bestaat uit bastvaten en houtvaten met steunweefsel eromheen</a:t>
            </a:r>
          </a:p>
          <a:p>
            <a:pPr marL="0" indent="0">
              <a:buNone/>
            </a:pPr>
            <a:endParaRPr lang="nl-NL" sz="2400" dirty="0"/>
          </a:p>
        </p:txBody>
      </p:sp>
      <p:pic>
        <p:nvPicPr>
          <p:cNvPr id="5127" name="Picture 7" descr="https://www.studiobiologie.nl/KB1/K06_11/bleekselderij.png">
            <a:extLst>
              <a:ext uri="{FF2B5EF4-FFF2-40B4-BE49-F238E27FC236}">
                <a16:creationId xmlns:a16="http://schemas.microsoft.com/office/drawing/2014/main" id="{83424FEA-6C2F-4D6A-AE1F-5D006D7F6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949189"/>
            <a:ext cx="501015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dirty="0"/>
              <a:t>Opzoeken verschillende weefsels: groeiweefsel, transportweefsel en vulweefsel</a:t>
            </a:r>
          </a:p>
          <a:p>
            <a:r>
              <a:rPr lang="nl-NL" dirty="0"/>
              <a:t>Aangeven in welke delen van de plant het weefsel voorkomt</a:t>
            </a:r>
          </a:p>
          <a:p>
            <a:r>
              <a:rPr lang="nl-NL" dirty="0"/>
              <a:t>Zit er bladgroen in het weefsel?</a:t>
            </a:r>
          </a:p>
          <a:p>
            <a:r>
              <a:rPr lang="nl-NL" dirty="0"/>
              <a:t>Wat is de functie?</a:t>
            </a:r>
          </a:p>
        </p:txBody>
      </p:sp>
    </p:spTree>
    <p:extLst>
      <p:ext uri="{BB962C8B-B14F-4D97-AF65-F5344CB8AC3E}">
        <p14:creationId xmlns:p14="http://schemas.microsoft.com/office/powerpoint/2010/main" val="387204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 verschillende cellagen in het blad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816004" cy="495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a:off x="5076056" y="1700808"/>
            <a:ext cx="115212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RECHTS 4"/>
          <p:cNvSpPr/>
          <p:nvPr/>
        </p:nvSpPr>
        <p:spPr>
          <a:xfrm>
            <a:off x="5148064" y="1844824"/>
            <a:ext cx="136815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RECHTS 5"/>
          <p:cNvSpPr/>
          <p:nvPr/>
        </p:nvSpPr>
        <p:spPr>
          <a:xfrm>
            <a:off x="5283548" y="2492896"/>
            <a:ext cx="123266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a:off x="5436096" y="3501008"/>
            <a:ext cx="13681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a:off x="5283548" y="4797152"/>
            <a:ext cx="18087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6228184" y="1556830"/>
            <a:ext cx="2088232" cy="276999"/>
          </a:xfrm>
          <a:prstGeom prst="rect">
            <a:avLst/>
          </a:prstGeom>
          <a:noFill/>
        </p:spPr>
        <p:txBody>
          <a:bodyPr wrap="square" rtlCol="0">
            <a:spAutoFit/>
          </a:bodyPr>
          <a:lstStyle/>
          <a:p>
            <a:r>
              <a:rPr lang="nl-NL" sz="1200" dirty="0"/>
              <a:t>waslaag</a:t>
            </a:r>
          </a:p>
        </p:txBody>
      </p:sp>
      <p:sp>
        <p:nvSpPr>
          <p:cNvPr id="12" name="Tekstvak 11"/>
          <p:cNvSpPr txBox="1"/>
          <p:nvPr/>
        </p:nvSpPr>
        <p:spPr>
          <a:xfrm>
            <a:off x="6660232" y="1762442"/>
            <a:ext cx="1800200" cy="600164"/>
          </a:xfrm>
          <a:prstGeom prst="rect">
            <a:avLst/>
          </a:prstGeom>
          <a:noFill/>
        </p:spPr>
        <p:txBody>
          <a:bodyPr wrap="square" rtlCol="0">
            <a:spAutoFit/>
          </a:bodyPr>
          <a:lstStyle/>
          <a:p>
            <a:r>
              <a:rPr lang="nl-NL" sz="1100" dirty="0"/>
              <a:t>Opperhuid (bescherming vraat, chemische invloeden e.d.)</a:t>
            </a:r>
          </a:p>
        </p:txBody>
      </p:sp>
      <p:sp>
        <p:nvSpPr>
          <p:cNvPr id="13" name="Tekstvak 12"/>
          <p:cNvSpPr txBox="1"/>
          <p:nvPr/>
        </p:nvSpPr>
        <p:spPr>
          <a:xfrm>
            <a:off x="6516216" y="2362606"/>
            <a:ext cx="1944216" cy="600164"/>
          </a:xfrm>
          <a:prstGeom prst="rect">
            <a:avLst/>
          </a:prstGeom>
          <a:noFill/>
        </p:spPr>
        <p:txBody>
          <a:bodyPr wrap="square" rtlCol="0">
            <a:spAutoFit/>
          </a:bodyPr>
          <a:lstStyle/>
          <a:p>
            <a:r>
              <a:rPr lang="nl-NL" sz="1100" dirty="0"/>
              <a:t>(vulweefsel) Bevinden zich de </a:t>
            </a:r>
            <a:r>
              <a:rPr lang="nl-NL" sz="1100" dirty="0" err="1"/>
              <a:t>bladgroenkorrels</a:t>
            </a:r>
            <a:r>
              <a:rPr lang="nl-NL" sz="1100" dirty="0"/>
              <a:t>,  (fotosynthese)</a:t>
            </a:r>
          </a:p>
        </p:txBody>
      </p:sp>
      <p:sp>
        <p:nvSpPr>
          <p:cNvPr id="14" name="Tekstvak 13"/>
          <p:cNvSpPr txBox="1"/>
          <p:nvPr/>
        </p:nvSpPr>
        <p:spPr>
          <a:xfrm>
            <a:off x="6804248" y="3356992"/>
            <a:ext cx="1872208" cy="769441"/>
          </a:xfrm>
          <a:prstGeom prst="rect">
            <a:avLst/>
          </a:prstGeom>
          <a:noFill/>
        </p:spPr>
        <p:txBody>
          <a:bodyPr wrap="square" rtlCol="0">
            <a:spAutoFit/>
          </a:bodyPr>
          <a:lstStyle/>
          <a:p>
            <a:r>
              <a:rPr lang="nl-NL" sz="1100" dirty="0"/>
              <a:t>Bevinden zich de vaatbundels, voor aan en afvoer van water/voedingstoffen </a:t>
            </a:r>
          </a:p>
        </p:txBody>
      </p:sp>
      <p:sp>
        <p:nvSpPr>
          <p:cNvPr id="15" name="Tekstvak 14"/>
          <p:cNvSpPr txBox="1"/>
          <p:nvPr/>
        </p:nvSpPr>
        <p:spPr>
          <a:xfrm>
            <a:off x="7092280" y="4653136"/>
            <a:ext cx="1728192" cy="430887"/>
          </a:xfrm>
          <a:prstGeom prst="rect">
            <a:avLst/>
          </a:prstGeom>
          <a:noFill/>
        </p:spPr>
        <p:txBody>
          <a:bodyPr wrap="square" rtlCol="0">
            <a:spAutoFit/>
          </a:bodyPr>
          <a:lstStyle/>
          <a:p>
            <a:r>
              <a:rPr lang="nl-NL" sz="1100" dirty="0"/>
              <a:t>In en uitgaan van koolstofdioxide en zuurstof</a:t>
            </a:r>
          </a:p>
        </p:txBody>
      </p:sp>
      <p:sp>
        <p:nvSpPr>
          <p:cNvPr id="16" name="Tekstvak 15"/>
          <p:cNvSpPr txBox="1"/>
          <p:nvPr/>
        </p:nvSpPr>
        <p:spPr>
          <a:xfrm>
            <a:off x="4932040" y="5517232"/>
            <a:ext cx="3384376" cy="923330"/>
          </a:xfrm>
          <a:prstGeom prst="rect">
            <a:avLst/>
          </a:prstGeom>
          <a:noFill/>
        </p:spPr>
        <p:txBody>
          <a:bodyPr wrap="square" rtlCol="0">
            <a:spAutoFit/>
          </a:bodyPr>
          <a:lstStyle/>
          <a:p>
            <a:r>
              <a:rPr lang="nl-NL" dirty="0">
                <a:hlinkClick r:id="rId3"/>
              </a:rPr>
              <a:t>https://biologielessen.nl/index.php/dna-12/628-huidmondjes</a:t>
            </a:r>
            <a:endParaRPr lang="nl-NL" dirty="0"/>
          </a:p>
          <a:p>
            <a:endParaRPr lang="nl-NL" dirty="0"/>
          </a:p>
        </p:txBody>
      </p:sp>
    </p:spTree>
    <p:extLst>
      <p:ext uri="{BB962C8B-B14F-4D97-AF65-F5344CB8AC3E}">
        <p14:creationId xmlns:p14="http://schemas.microsoft.com/office/powerpoint/2010/main" val="348290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5CE2B-A4EE-4877-8F5D-6A2A4E386A0C}"/>
              </a:ext>
            </a:extLst>
          </p:cNvPr>
          <p:cNvSpPr>
            <a:spLocks noGrp="1"/>
          </p:cNvSpPr>
          <p:nvPr>
            <p:ph type="title"/>
          </p:nvPr>
        </p:nvSpPr>
        <p:spPr/>
        <p:txBody>
          <a:bodyPr/>
          <a:lstStyle/>
          <a:p>
            <a:r>
              <a:rPr lang="nl-NL" dirty="0"/>
              <a:t>Kennisbankbiologie</a:t>
            </a:r>
          </a:p>
        </p:txBody>
      </p:sp>
      <p:sp>
        <p:nvSpPr>
          <p:cNvPr id="3" name="Rechthoek 2">
            <a:extLst>
              <a:ext uri="{FF2B5EF4-FFF2-40B4-BE49-F238E27FC236}">
                <a16:creationId xmlns:a16="http://schemas.microsoft.com/office/drawing/2014/main" id="{6BFC3D0E-A28B-4D56-A010-6F474874E78D}"/>
              </a:ext>
            </a:extLst>
          </p:cNvPr>
          <p:cNvSpPr/>
          <p:nvPr/>
        </p:nvSpPr>
        <p:spPr>
          <a:xfrm>
            <a:off x="323528" y="1988840"/>
            <a:ext cx="8229600" cy="523220"/>
          </a:xfrm>
          <a:prstGeom prst="rect">
            <a:avLst/>
          </a:prstGeom>
        </p:spPr>
        <p:txBody>
          <a:bodyPr wrap="square">
            <a:spAutoFit/>
          </a:bodyPr>
          <a:lstStyle/>
          <a:p>
            <a:r>
              <a:rPr lang="nl-NL" sz="2800" dirty="0">
                <a:hlinkClick r:id="rId2"/>
              </a:rPr>
              <a:t>https://www.studiobiologie.nl/KB1/K06_11/index.html</a:t>
            </a:r>
            <a:endParaRPr lang="nl-NL" sz="2800" dirty="0"/>
          </a:p>
        </p:txBody>
      </p:sp>
      <p:pic>
        <p:nvPicPr>
          <p:cNvPr id="4" name="Afbeelding 3">
            <a:extLst>
              <a:ext uri="{FF2B5EF4-FFF2-40B4-BE49-F238E27FC236}">
                <a16:creationId xmlns:a16="http://schemas.microsoft.com/office/drawing/2014/main" id="{CCC07CDE-FA7D-4C15-913F-48C79591F9FE}"/>
              </a:ext>
            </a:extLst>
          </p:cNvPr>
          <p:cNvPicPr>
            <a:picLocks noChangeAspect="1"/>
          </p:cNvPicPr>
          <p:nvPr/>
        </p:nvPicPr>
        <p:blipFill>
          <a:blip r:embed="rId3"/>
          <a:stretch>
            <a:fillRect/>
          </a:stretch>
        </p:blipFill>
        <p:spPr>
          <a:xfrm>
            <a:off x="1884480" y="2557468"/>
            <a:ext cx="5375039" cy="4043241"/>
          </a:xfrm>
          <a:prstGeom prst="rect">
            <a:avLst/>
          </a:prstGeom>
        </p:spPr>
      </p:pic>
    </p:spTree>
    <p:extLst>
      <p:ext uri="{BB962C8B-B14F-4D97-AF65-F5344CB8AC3E}">
        <p14:creationId xmlns:p14="http://schemas.microsoft.com/office/powerpoint/2010/main" val="16537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plantaardige cel</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66386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2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98A59-7336-46EE-9F9F-C51214CDD28D}"/>
              </a:ext>
            </a:extLst>
          </p:cNvPr>
          <p:cNvSpPr>
            <a:spLocks noGrp="1"/>
          </p:cNvSpPr>
          <p:nvPr>
            <p:ph type="title"/>
          </p:nvPr>
        </p:nvSpPr>
        <p:spPr>
          <a:xfrm>
            <a:off x="457200" y="845840"/>
            <a:ext cx="8229600" cy="1143000"/>
          </a:xfrm>
        </p:spPr>
        <p:txBody>
          <a:bodyPr>
            <a:normAutofit fontScale="90000"/>
          </a:bodyPr>
          <a:lstStyle/>
          <a:p>
            <a:r>
              <a:rPr lang="nl-NL" dirty="0">
                <a:hlinkClick r:id="rId2"/>
              </a:rPr>
              <a:t>https://www.youtube.com/watch?v=vSE8o_Kd8o0</a:t>
            </a:r>
            <a:br>
              <a:rPr lang="nl-NL" dirty="0"/>
            </a:br>
            <a:endParaRPr lang="nl-NL" dirty="0"/>
          </a:p>
        </p:txBody>
      </p:sp>
      <p:sp>
        <p:nvSpPr>
          <p:cNvPr id="3" name="Rechthoek 2">
            <a:extLst>
              <a:ext uri="{FF2B5EF4-FFF2-40B4-BE49-F238E27FC236}">
                <a16:creationId xmlns:a16="http://schemas.microsoft.com/office/drawing/2014/main" id="{A7744DF7-25AD-4ED9-85BF-145ACE17091B}"/>
              </a:ext>
            </a:extLst>
          </p:cNvPr>
          <p:cNvSpPr/>
          <p:nvPr/>
        </p:nvSpPr>
        <p:spPr>
          <a:xfrm>
            <a:off x="864704" y="2411895"/>
            <a:ext cx="7663070" cy="3416320"/>
          </a:xfrm>
          <a:prstGeom prst="rect">
            <a:avLst/>
          </a:prstGeom>
        </p:spPr>
        <p:txBody>
          <a:bodyPr wrap="square">
            <a:spAutoFit/>
          </a:bodyPr>
          <a:lstStyle/>
          <a:p>
            <a:r>
              <a:rPr lang="nl-NL" sz="2400" dirty="0"/>
              <a:t>De bladgroenkorrels in het blad zetten koolzuurgas (CO 2) en water om in suiker en zuurstof. Dit proces heet fotosynthese.</a:t>
            </a:r>
          </a:p>
          <a:p>
            <a:endParaRPr lang="nl-NL" sz="2400" dirty="0"/>
          </a:p>
          <a:p>
            <a:r>
              <a:rPr lang="nl-NL" sz="2400" dirty="0"/>
              <a:t>Een andere belangrijke functie van het blad is de verdamping. De wortel neemt het water en de voedingsstoffen op, waarna de stengel het transporteert. Via de huidmondjes aan de onderkant van het blad verlaat het water in de vorm van waterdamp de plant weer.</a:t>
            </a:r>
          </a:p>
        </p:txBody>
      </p:sp>
    </p:spTree>
    <p:extLst>
      <p:ext uri="{BB962C8B-B14F-4D97-AF65-F5344CB8AC3E}">
        <p14:creationId xmlns:p14="http://schemas.microsoft.com/office/powerpoint/2010/main" val="25657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4 Bewoonbare aarde | landschapzones op de aarde - Internet Explorer">
            <a:hlinkClick r:id="rId2"/>
            <a:extLst>
              <a:ext uri="{FF2B5EF4-FFF2-40B4-BE49-F238E27FC236}">
                <a16:creationId xmlns:a16="http://schemas.microsoft.com/office/drawing/2014/main" id="{A537C654-D76E-4F18-8462-EBF8D987941D}"/>
              </a:ext>
            </a:extLst>
          </p:cNvPr>
          <p:cNvPicPr>
            <a:picLocks noChangeAspect="1"/>
          </p:cNvPicPr>
          <p:nvPr/>
        </p:nvPicPr>
        <p:blipFill rotWithShape="1">
          <a:blip r:embed="rId3"/>
          <a:srcRect l="21078" t="31841" r="21078" b="9651"/>
          <a:stretch/>
        </p:blipFill>
        <p:spPr>
          <a:xfrm>
            <a:off x="572918" y="361122"/>
            <a:ext cx="8451246" cy="6135757"/>
          </a:xfrm>
          <a:prstGeom prst="rect">
            <a:avLst/>
          </a:prstGeom>
        </p:spPr>
      </p:pic>
    </p:spTree>
    <p:extLst>
      <p:ext uri="{BB962C8B-B14F-4D97-AF65-F5344CB8AC3E}">
        <p14:creationId xmlns:p14="http://schemas.microsoft.com/office/powerpoint/2010/main" val="296969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B7421-2CFC-4B60-A90A-DD5FEA5061EC}"/>
              </a:ext>
            </a:extLst>
          </p:cNvPr>
          <p:cNvSpPr>
            <a:spLocks noGrp="1"/>
          </p:cNvSpPr>
          <p:nvPr>
            <p:ph type="title"/>
          </p:nvPr>
        </p:nvSpPr>
        <p:spPr>
          <a:xfrm>
            <a:off x="395536" y="116632"/>
            <a:ext cx="8229600" cy="1143000"/>
          </a:xfrm>
        </p:spPr>
        <p:txBody>
          <a:bodyPr/>
          <a:lstStyle/>
          <a:p>
            <a:r>
              <a:rPr lang="nl-NL" b="1" dirty="0">
                <a:latin typeface="inherit"/>
              </a:rPr>
              <a:t>plantenfysiologie</a:t>
            </a:r>
            <a:endParaRPr lang="nl-NL" dirty="0"/>
          </a:p>
        </p:txBody>
      </p:sp>
      <p:sp>
        <p:nvSpPr>
          <p:cNvPr id="3" name="Rechthoek 2">
            <a:extLst>
              <a:ext uri="{FF2B5EF4-FFF2-40B4-BE49-F238E27FC236}">
                <a16:creationId xmlns:a16="http://schemas.microsoft.com/office/drawing/2014/main" id="{51E33811-EE49-4AD4-8E93-7601662203A3}"/>
              </a:ext>
            </a:extLst>
          </p:cNvPr>
          <p:cNvSpPr/>
          <p:nvPr/>
        </p:nvSpPr>
        <p:spPr>
          <a:xfrm>
            <a:off x="539552" y="1395854"/>
            <a:ext cx="8280920" cy="3785652"/>
          </a:xfrm>
          <a:prstGeom prst="rect">
            <a:avLst/>
          </a:prstGeom>
        </p:spPr>
        <p:txBody>
          <a:bodyPr wrap="square">
            <a:spAutoFit/>
          </a:bodyPr>
          <a:lstStyle/>
          <a:p>
            <a:pPr fontAlgn="base"/>
            <a:r>
              <a:rPr lang="nl-NL" sz="2400" dirty="0">
                <a:solidFill>
                  <a:srgbClr val="333333"/>
                </a:solidFill>
              </a:rPr>
              <a:t>Hoe groeien planten? </a:t>
            </a:r>
          </a:p>
          <a:p>
            <a:pPr fontAlgn="base"/>
            <a:r>
              <a:rPr lang="nl-NL" sz="2400" dirty="0">
                <a:solidFill>
                  <a:srgbClr val="333333"/>
                </a:solidFill>
              </a:rPr>
              <a:t>Hoe reageren ze op licht? </a:t>
            </a:r>
          </a:p>
          <a:p>
            <a:pPr fontAlgn="base"/>
            <a:r>
              <a:rPr lang="nl-NL" sz="2400" dirty="0">
                <a:solidFill>
                  <a:srgbClr val="333333"/>
                </a:solidFill>
              </a:rPr>
              <a:t>Hoe vindt transport van water en voedingsstoffen in de plant plaats? </a:t>
            </a:r>
          </a:p>
          <a:p>
            <a:pPr fontAlgn="base"/>
            <a:r>
              <a:rPr lang="nl-NL" sz="2400" dirty="0">
                <a:solidFill>
                  <a:srgbClr val="333333"/>
                </a:solidFill>
              </a:rPr>
              <a:t>Hoe werken plantenhormonen in op de groei en ontwikkeling van planten? </a:t>
            </a:r>
          </a:p>
          <a:p>
            <a:pPr fontAlgn="base"/>
            <a:endParaRPr lang="nl-NL" sz="2400" dirty="0">
              <a:solidFill>
                <a:srgbClr val="333333"/>
              </a:solidFill>
            </a:endParaRPr>
          </a:p>
          <a:p>
            <a:pPr fontAlgn="base"/>
            <a:r>
              <a:rPr lang="nl-NL" sz="2400" dirty="0">
                <a:solidFill>
                  <a:srgbClr val="333333"/>
                </a:solidFill>
              </a:rPr>
              <a:t>Daarover gaat plantenfysiologie. Het is de wetenschap die gaat over de waterhuishouding, de voeding, de ontwikkeling van de plant.</a:t>
            </a:r>
            <a:endParaRPr lang="nl-NL" sz="2400" i="0" dirty="0">
              <a:solidFill>
                <a:srgbClr val="333333"/>
              </a:solidFill>
              <a:effectLst/>
            </a:endParaRPr>
          </a:p>
        </p:txBody>
      </p:sp>
      <p:pic>
        <p:nvPicPr>
          <p:cNvPr id="1026" name="Picture 2" descr="The Aha! Moments - Working out the Key Actions for your Users | Displayr">
            <a:extLst>
              <a:ext uri="{FF2B5EF4-FFF2-40B4-BE49-F238E27FC236}">
                <a16:creationId xmlns:a16="http://schemas.microsoft.com/office/drawing/2014/main" id="{6AD1CC28-1779-4DB1-A932-0406C3AF8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179784"/>
            <a:ext cx="532859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DA5F3-063C-4B77-9C2F-29CCBBF9CC5A}"/>
              </a:ext>
            </a:extLst>
          </p:cNvPr>
          <p:cNvSpPr>
            <a:spLocks noGrp="1"/>
          </p:cNvSpPr>
          <p:nvPr>
            <p:ph type="title"/>
          </p:nvPr>
        </p:nvSpPr>
        <p:spPr/>
        <p:txBody>
          <a:bodyPr/>
          <a:lstStyle/>
          <a:p>
            <a:r>
              <a:rPr lang="nl-NL" dirty="0"/>
              <a:t>Plantgroepen</a:t>
            </a:r>
          </a:p>
        </p:txBody>
      </p:sp>
      <p:sp>
        <p:nvSpPr>
          <p:cNvPr id="3" name="Tijdelijke aanduiding voor inhoud 2">
            <a:extLst>
              <a:ext uri="{FF2B5EF4-FFF2-40B4-BE49-F238E27FC236}">
                <a16:creationId xmlns:a16="http://schemas.microsoft.com/office/drawing/2014/main" id="{7A4B6ECE-237B-411C-BEC1-8F3850F968D2}"/>
              </a:ext>
            </a:extLst>
          </p:cNvPr>
          <p:cNvSpPr>
            <a:spLocks noGrp="1"/>
          </p:cNvSpPr>
          <p:nvPr>
            <p:ph idx="1"/>
          </p:nvPr>
        </p:nvSpPr>
        <p:spPr/>
        <p:txBody>
          <a:bodyPr/>
          <a:lstStyle/>
          <a:p>
            <a:r>
              <a:rPr lang="nl-NL" dirty="0"/>
              <a:t>Hygrofyten	(broeierige vochtige omgeving)</a:t>
            </a:r>
          </a:p>
          <a:p>
            <a:r>
              <a:rPr lang="nl-NL" dirty="0"/>
              <a:t>Xerofyten	(droogteplanten	–succulenten)</a:t>
            </a:r>
          </a:p>
          <a:p>
            <a:r>
              <a:rPr lang="nl-NL" dirty="0"/>
              <a:t>Mesofyten	(gematigde zone planten-              koude temp. in winter)</a:t>
            </a:r>
          </a:p>
          <a:p>
            <a:r>
              <a:rPr lang="nl-NL" dirty="0"/>
              <a:t>Epifyten	(gastheer, dus </a:t>
            </a:r>
            <a:r>
              <a:rPr lang="nl-NL" dirty="0" err="1"/>
              <a:t>ontrekken</a:t>
            </a:r>
            <a:r>
              <a:rPr lang="nl-NL" dirty="0"/>
              <a:t> geen voeding aan de gastheer)</a:t>
            </a:r>
          </a:p>
        </p:txBody>
      </p:sp>
    </p:spTree>
    <p:extLst>
      <p:ext uri="{BB962C8B-B14F-4D97-AF65-F5344CB8AC3E}">
        <p14:creationId xmlns:p14="http://schemas.microsoft.com/office/powerpoint/2010/main" val="11909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70430-1FA9-486B-9A68-8DDC63F68919}"/>
              </a:ext>
            </a:extLst>
          </p:cNvPr>
          <p:cNvSpPr>
            <a:spLocks noGrp="1"/>
          </p:cNvSpPr>
          <p:nvPr>
            <p:ph type="title"/>
          </p:nvPr>
        </p:nvSpPr>
        <p:spPr/>
        <p:txBody>
          <a:bodyPr/>
          <a:lstStyle/>
          <a:p>
            <a:r>
              <a:rPr lang="nl-NL" dirty="0"/>
              <a:t>Hygrofyten (vochtige omgeving)</a:t>
            </a:r>
          </a:p>
        </p:txBody>
      </p:sp>
      <p:sp>
        <p:nvSpPr>
          <p:cNvPr id="3" name="Tijdelijke aanduiding voor inhoud 2">
            <a:extLst>
              <a:ext uri="{FF2B5EF4-FFF2-40B4-BE49-F238E27FC236}">
                <a16:creationId xmlns:a16="http://schemas.microsoft.com/office/drawing/2014/main" id="{B0A32997-D194-406E-89EA-A3CF12894FFC}"/>
              </a:ext>
            </a:extLst>
          </p:cNvPr>
          <p:cNvSpPr>
            <a:spLocks noGrp="1"/>
          </p:cNvSpPr>
          <p:nvPr>
            <p:ph idx="1"/>
          </p:nvPr>
        </p:nvSpPr>
        <p:spPr/>
        <p:txBody>
          <a:bodyPr>
            <a:normAutofit fontScale="85000" lnSpcReduction="20000"/>
          </a:bodyPr>
          <a:lstStyle/>
          <a:p>
            <a:r>
              <a:rPr lang="nl-NL" dirty="0"/>
              <a:t>Grote bladeren met veel huidmondjes om de ‘transpiratie’ goed te kunnen regelen en de bladeren hebben soms haartjes waardoor het oppervlak wordt vergroot. </a:t>
            </a:r>
          </a:p>
          <a:p>
            <a:endParaRPr lang="nl-NL" dirty="0"/>
          </a:p>
          <a:p>
            <a:r>
              <a:rPr lang="nl-NL" dirty="0"/>
              <a:t>Het blad heeft een dunne </a:t>
            </a:r>
            <a:r>
              <a:rPr lang="nl-NL" dirty="0" err="1"/>
              <a:t>cuticula</a:t>
            </a:r>
            <a:r>
              <a:rPr lang="nl-NL" dirty="0"/>
              <a:t> (waslaagje) </a:t>
            </a:r>
          </a:p>
          <a:p>
            <a:endParaRPr lang="nl-NL" dirty="0"/>
          </a:p>
          <a:p>
            <a:endParaRPr lang="nl-NL" dirty="0"/>
          </a:p>
          <a:p>
            <a:r>
              <a:rPr lang="nl-NL" dirty="0"/>
              <a:t>Sommige hygrofyten hebben waterporiën. Als de lucht verzadigd is met waterdamp kunnen ze toch water uitscheiden in druppelvorm via de rand van het blad. </a:t>
            </a:r>
          </a:p>
        </p:txBody>
      </p:sp>
      <p:pic>
        <p:nvPicPr>
          <p:cNvPr id="4" name="Afbeelding 3">
            <a:extLst>
              <a:ext uri="{FF2B5EF4-FFF2-40B4-BE49-F238E27FC236}">
                <a16:creationId xmlns:a16="http://schemas.microsoft.com/office/drawing/2014/main" id="{E1317702-D863-4742-9B9E-A2B771D00412}"/>
              </a:ext>
            </a:extLst>
          </p:cNvPr>
          <p:cNvPicPr>
            <a:picLocks noChangeAspect="1"/>
          </p:cNvPicPr>
          <p:nvPr/>
        </p:nvPicPr>
        <p:blipFill>
          <a:blip r:embed="rId2"/>
          <a:stretch>
            <a:fillRect/>
          </a:stretch>
        </p:blipFill>
        <p:spPr>
          <a:xfrm>
            <a:off x="1635919" y="457200"/>
            <a:ext cx="5872163" cy="5943600"/>
          </a:xfrm>
          <a:prstGeom prst="rect">
            <a:avLst/>
          </a:prstGeom>
        </p:spPr>
      </p:pic>
    </p:spTree>
    <p:extLst>
      <p:ext uri="{BB962C8B-B14F-4D97-AF65-F5344CB8AC3E}">
        <p14:creationId xmlns:p14="http://schemas.microsoft.com/office/powerpoint/2010/main" val="36163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8048-3886-444E-9E04-D427BAA10A9F}"/>
              </a:ext>
            </a:extLst>
          </p:cNvPr>
          <p:cNvSpPr>
            <a:spLocks noGrp="1"/>
          </p:cNvSpPr>
          <p:nvPr>
            <p:ph type="title"/>
          </p:nvPr>
        </p:nvSpPr>
        <p:spPr/>
        <p:txBody>
          <a:bodyPr/>
          <a:lstStyle/>
          <a:p>
            <a:r>
              <a:rPr lang="nl-NL" dirty="0"/>
              <a:t>Xerofyten  (droogte planten)</a:t>
            </a:r>
          </a:p>
        </p:txBody>
      </p:sp>
      <p:sp>
        <p:nvSpPr>
          <p:cNvPr id="3" name="Tijdelijke aanduiding voor inhoud 2">
            <a:extLst>
              <a:ext uri="{FF2B5EF4-FFF2-40B4-BE49-F238E27FC236}">
                <a16:creationId xmlns:a16="http://schemas.microsoft.com/office/drawing/2014/main" id="{BAAB6353-3D57-463A-A9B7-F5D77626A1AF}"/>
              </a:ext>
            </a:extLst>
          </p:cNvPr>
          <p:cNvSpPr>
            <a:spLocks noGrp="1"/>
          </p:cNvSpPr>
          <p:nvPr>
            <p:ph idx="1"/>
          </p:nvPr>
        </p:nvSpPr>
        <p:spPr/>
        <p:txBody>
          <a:bodyPr>
            <a:normAutofit fontScale="85000" lnSpcReduction="10000"/>
          </a:bodyPr>
          <a:lstStyle/>
          <a:p>
            <a:r>
              <a:rPr lang="nl-NL" dirty="0"/>
              <a:t>Dit zijn de droogteplanten afkomstig uit de steppe of woestijn. Succulenten. Er zijn blad-succulenten (vetplanten) en stam-succulenten (cactussen).</a:t>
            </a:r>
          </a:p>
          <a:p>
            <a:endParaRPr lang="nl-NL" dirty="0"/>
          </a:p>
          <a:p>
            <a:r>
              <a:rPr lang="nl-NL" dirty="0"/>
              <a:t>Dikke opperhuid oftewel een beschermende </a:t>
            </a:r>
            <a:r>
              <a:rPr lang="nl-NL" dirty="0" err="1"/>
              <a:t>cuticula</a:t>
            </a:r>
            <a:r>
              <a:rPr lang="nl-NL" dirty="0"/>
              <a:t> (waslaag) </a:t>
            </a:r>
          </a:p>
          <a:p>
            <a:pPr>
              <a:buFont typeface="Arial" panose="020B0604020202020204" pitchFamily="34" charset="0"/>
              <a:buChar char="•"/>
            </a:pPr>
            <a:r>
              <a:rPr lang="nl-NL" dirty="0"/>
              <a:t>Klein bladoppervlak (stekels, doorns) </a:t>
            </a:r>
          </a:p>
          <a:p>
            <a:pPr>
              <a:buFont typeface="Arial" panose="020B0604020202020204" pitchFamily="34" charset="0"/>
              <a:buChar char="•"/>
            </a:pPr>
            <a:r>
              <a:rPr lang="nl-NL" dirty="0"/>
              <a:t>Kunnen tegen droogte </a:t>
            </a:r>
          </a:p>
          <a:p>
            <a:pPr>
              <a:buFont typeface="Arial" panose="020B0604020202020204" pitchFamily="34" charset="0"/>
              <a:buChar char="•"/>
            </a:pPr>
            <a:r>
              <a:rPr lang="nl-NL" dirty="0"/>
              <a:t>Minder huidmondjes of dieper gelegen huidmondjes</a:t>
            </a:r>
          </a:p>
          <a:p>
            <a:pPr>
              <a:buFont typeface="Arial" panose="020B0604020202020204" pitchFamily="34" charset="0"/>
              <a:buChar char="•"/>
            </a:pPr>
            <a:r>
              <a:rPr lang="nl-NL" dirty="0"/>
              <a:t>Watervoorraad in deel van de plant</a:t>
            </a:r>
          </a:p>
        </p:txBody>
      </p:sp>
      <p:pic>
        <p:nvPicPr>
          <p:cNvPr id="4" name="Afbeelding 3">
            <a:extLst>
              <a:ext uri="{FF2B5EF4-FFF2-40B4-BE49-F238E27FC236}">
                <a16:creationId xmlns:a16="http://schemas.microsoft.com/office/drawing/2014/main" id="{4859E2B8-BD1E-4940-937B-A32CC5091410}"/>
              </a:ext>
            </a:extLst>
          </p:cNvPr>
          <p:cNvPicPr>
            <a:picLocks noChangeAspect="1"/>
          </p:cNvPicPr>
          <p:nvPr/>
        </p:nvPicPr>
        <p:blipFill>
          <a:blip r:embed="rId2"/>
          <a:stretch>
            <a:fillRect/>
          </a:stretch>
        </p:blipFill>
        <p:spPr>
          <a:xfrm>
            <a:off x="2857500" y="1147763"/>
            <a:ext cx="3429000" cy="4562475"/>
          </a:xfrm>
          <a:prstGeom prst="rect">
            <a:avLst/>
          </a:prstGeom>
        </p:spPr>
      </p:pic>
      <p:pic>
        <p:nvPicPr>
          <p:cNvPr id="5" name="Afbeelding 4">
            <a:extLst>
              <a:ext uri="{FF2B5EF4-FFF2-40B4-BE49-F238E27FC236}">
                <a16:creationId xmlns:a16="http://schemas.microsoft.com/office/drawing/2014/main" id="{23A55049-F3AB-4116-9740-90EB31B5C371}"/>
              </a:ext>
            </a:extLst>
          </p:cNvPr>
          <p:cNvPicPr>
            <a:picLocks noChangeAspect="1"/>
          </p:cNvPicPr>
          <p:nvPr/>
        </p:nvPicPr>
        <p:blipFill>
          <a:blip r:embed="rId3"/>
          <a:stretch>
            <a:fillRect/>
          </a:stretch>
        </p:blipFill>
        <p:spPr>
          <a:xfrm>
            <a:off x="2000250" y="0"/>
            <a:ext cx="5143500" cy="6858000"/>
          </a:xfrm>
          <a:prstGeom prst="rect">
            <a:avLst/>
          </a:prstGeom>
        </p:spPr>
      </p:pic>
    </p:spTree>
    <p:extLst>
      <p:ext uri="{BB962C8B-B14F-4D97-AF65-F5344CB8AC3E}">
        <p14:creationId xmlns:p14="http://schemas.microsoft.com/office/powerpoint/2010/main" val="271171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D8403-89D8-4F62-890A-1B61FBEC6A87}"/>
              </a:ext>
            </a:extLst>
          </p:cNvPr>
          <p:cNvSpPr>
            <a:spLocks noGrp="1"/>
          </p:cNvSpPr>
          <p:nvPr>
            <p:ph type="title"/>
          </p:nvPr>
        </p:nvSpPr>
        <p:spPr/>
        <p:txBody>
          <a:bodyPr/>
          <a:lstStyle/>
          <a:p>
            <a:r>
              <a:rPr lang="nl-NL" dirty="0"/>
              <a:t>Mesofyten (gematigd klimaat)</a:t>
            </a:r>
          </a:p>
        </p:txBody>
      </p:sp>
      <p:sp>
        <p:nvSpPr>
          <p:cNvPr id="3" name="Tijdelijke aanduiding voor inhoud 2">
            <a:extLst>
              <a:ext uri="{FF2B5EF4-FFF2-40B4-BE49-F238E27FC236}">
                <a16:creationId xmlns:a16="http://schemas.microsoft.com/office/drawing/2014/main" id="{ED2FEEB5-D1F6-4022-A189-779A73C66743}"/>
              </a:ext>
            </a:extLst>
          </p:cNvPr>
          <p:cNvSpPr>
            <a:spLocks noGrp="1"/>
          </p:cNvSpPr>
          <p:nvPr>
            <p:ph idx="1"/>
          </p:nvPr>
        </p:nvSpPr>
        <p:spPr/>
        <p:txBody>
          <a:bodyPr>
            <a:normAutofit fontScale="92500" lnSpcReduction="10000"/>
          </a:bodyPr>
          <a:lstStyle/>
          <a:p>
            <a:r>
              <a:rPr lang="nl-NL" dirty="0"/>
              <a:t>Grote en dunne bladeren</a:t>
            </a:r>
          </a:p>
          <a:p>
            <a:endParaRPr lang="nl-NL" dirty="0"/>
          </a:p>
          <a:p>
            <a:r>
              <a:rPr lang="nl-NL" dirty="0"/>
              <a:t>Aanpassingen:</a:t>
            </a:r>
          </a:p>
          <a:p>
            <a:pPr marL="0" indent="0">
              <a:buNone/>
            </a:pPr>
            <a:r>
              <a:rPr lang="nl-NL" dirty="0"/>
              <a:t>• Blad laten vallen voor de winter (verdampingsoppervlak verkleinen)</a:t>
            </a:r>
          </a:p>
          <a:p>
            <a:pPr marL="0" indent="0">
              <a:buNone/>
            </a:pPr>
            <a:r>
              <a:rPr lang="nl-NL" dirty="0"/>
              <a:t>• Droogte te ontwijken (Door meer suikers aan te maken in het celvocht waardoor de plant zich beschermd tegen uitdroging en/of bevriezing)</a:t>
            </a:r>
          </a:p>
          <a:p>
            <a:pPr marL="0" indent="0">
              <a:buNone/>
            </a:pPr>
            <a:r>
              <a:rPr lang="nl-NL" dirty="0"/>
              <a:t>• Diep wortelgestel voor constante wateropname</a:t>
            </a:r>
          </a:p>
        </p:txBody>
      </p:sp>
      <p:pic>
        <p:nvPicPr>
          <p:cNvPr id="4" name="Afbeelding 3">
            <a:extLst>
              <a:ext uri="{FF2B5EF4-FFF2-40B4-BE49-F238E27FC236}">
                <a16:creationId xmlns:a16="http://schemas.microsoft.com/office/drawing/2014/main" id="{13AB2184-5EDF-4E4A-AD73-530E7C2E26A9}"/>
              </a:ext>
            </a:extLst>
          </p:cNvPr>
          <p:cNvPicPr>
            <a:picLocks noChangeAspect="1"/>
          </p:cNvPicPr>
          <p:nvPr/>
        </p:nvPicPr>
        <p:blipFill>
          <a:blip r:embed="rId2"/>
          <a:stretch>
            <a:fillRect/>
          </a:stretch>
        </p:blipFill>
        <p:spPr>
          <a:xfrm>
            <a:off x="6185866" y="1294296"/>
            <a:ext cx="2401543" cy="2134705"/>
          </a:xfrm>
          <a:prstGeom prst="rect">
            <a:avLst/>
          </a:prstGeom>
        </p:spPr>
      </p:pic>
    </p:spTree>
    <p:extLst>
      <p:ext uri="{BB962C8B-B14F-4D97-AF65-F5344CB8AC3E}">
        <p14:creationId xmlns:p14="http://schemas.microsoft.com/office/powerpoint/2010/main" val="72924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10931-6EE1-4CA6-9DFE-2D226A02A69B}"/>
              </a:ext>
            </a:extLst>
          </p:cNvPr>
          <p:cNvSpPr>
            <a:spLocks noGrp="1"/>
          </p:cNvSpPr>
          <p:nvPr>
            <p:ph type="title"/>
          </p:nvPr>
        </p:nvSpPr>
        <p:spPr/>
        <p:txBody>
          <a:bodyPr/>
          <a:lstStyle/>
          <a:p>
            <a:r>
              <a:rPr lang="nl-NL" dirty="0"/>
              <a:t>Epifyten </a:t>
            </a:r>
          </a:p>
        </p:txBody>
      </p:sp>
      <p:sp>
        <p:nvSpPr>
          <p:cNvPr id="3" name="Tijdelijke aanduiding voor inhoud 2">
            <a:extLst>
              <a:ext uri="{FF2B5EF4-FFF2-40B4-BE49-F238E27FC236}">
                <a16:creationId xmlns:a16="http://schemas.microsoft.com/office/drawing/2014/main" id="{A0FA79C8-F6FE-4A71-866F-57958CDAA42D}"/>
              </a:ext>
            </a:extLst>
          </p:cNvPr>
          <p:cNvSpPr>
            <a:spLocks noGrp="1"/>
          </p:cNvSpPr>
          <p:nvPr>
            <p:ph idx="1"/>
          </p:nvPr>
        </p:nvSpPr>
        <p:spPr/>
        <p:txBody>
          <a:bodyPr/>
          <a:lstStyle/>
          <a:p>
            <a:pPr marL="0" indent="0">
              <a:buNone/>
            </a:pPr>
            <a:r>
              <a:rPr lang="nl-NL" dirty="0"/>
              <a:t>leven op een andere plant, meestal een boom hoog in het tropisch regenwoud. Zij leven dus niet ten koste van de andere plant!</a:t>
            </a:r>
          </a:p>
          <a:p>
            <a:r>
              <a:rPr lang="nl-NL" dirty="0"/>
              <a:t>Zij hebben zich aangepast door:</a:t>
            </a:r>
          </a:p>
          <a:p>
            <a:pPr marL="0" indent="0">
              <a:buNone/>
            </a:pPr>
            <a:r>
              <a:rPr lang="nl-NL" dirty="0"/>
              <a:t>• Zelf voedselproducerend te zijn</a:t>
            </a:r>
          </a:p>
          <a:p>
            <a:pPr marL="0" indent="0">
              <a:buNone/>
            </a:pPr>
            <a:r>
              <a:rPr lang="nl-NL" dirty="0"/>
              <a:t>• Watervoorraad in koker of beker</a:t>
            </a:r>
          </a:p>
        </p:txBody>
      </p:sp>
      <p:pic>
        <p:nvPicPr>
          <p:cNvPr id="4" name="Afbeelding 3">
            <a:extLst>
              <a:ext uri="{FF2B5EF4-FFF2-40B4-BE49-F238E27FC236}">
                <a16:creationId xmlns:a16="http://schemas.microsoft.com/office/drawing/2014/main" id="{50B05AD6-4A14-48C0-9208-ED3CA7542857}"/>
              </a:ext>
            </a:extLst>
          </p:cNvPr>
          <p:cNvPicPr>
            <a:picLocks noChangeAspect="1"/>
          </p:cNvPicPr>
          <p:nvPr/>
        </p:nvPicPr>
        <p:blipFill>
          <a:blip r:embed="rId2"/>
          <a:stretch>
            <a:fillRect/>
          </a:stretch>
        </p:blipFill>
        <p:spPr>
          <a:xfrm>
            <a:off x="5079207" y="2981947"/>
            <a:ext cx="3036094" cy="4048125"/>
          </a:xfrm>
          <a:prstGeom prst="rect">
            <a:avLst/>
          </a:prstGeom>
        </p:spPr>
      </p:pic>
      <p:pic>
        <p:nvPicPr>
          <p:cNvPr id="5" name="Afbeelding 4">
            <a:extLst>
              <a:ext uri="{FF2B5EF4-FFF2-40B4-BE49-F238E27FC236}">
                <a16:creationId xmlns:a16="http://schemas.microsoft.com/office/drawing/2014/main" id="{83E5AC35-39EB-4B9A-9E8C-675FB0F6C574}"/>
              </a:ext>
            </a:extLst>
          </p:cNvPr>
          <p:cNvPicPr>
            <a:picLocks noChangeAspect="1"/>
          </p:cNvPicPr>
          <p:nvPr/>
        </p:nvPicPr>
        <p:blipFill>
          <a:blip r:embed="rId3"/>
          <a:stretch>
            <a:fillRect/>
          </a:stretch>
        </p:blipFill>
        <p:spPr>
          <a:xfrm>
            <a:off x="4811315" y="3248647"/>
            <a:ext cx="3571875" cy="3781425"/>
          </a:xfrm>
          <a:prstGeom prst="rect">
            <a:avLst/>
          </a:prstGeom>
        </p:spPr>
      </p:pic>
    </p:spTree>
    <p:extLst>
      <p:ext uri="{BB962C8B-B14F-4D97-AF65-F5344CB8AC3E}">
        <p14:creationId xmlns:p14="http://schemas.microsoft.com/office/powerpoint/2010/main" val="17005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dirty="0"/>
              <a:t>Werk het proces fotosynthese uit.</a:t>
            </a:r>
          </a:p>
          <a:p>
            <a:pPr marL="0" indent="0">
              <a:buNone/>
            </a:pPr>
            <a:r>
              <a:rPr lang="nl-NL" dirty="0"/>
              <a:t>verwerk hierin de </a:t>
            </a:r>
            <a:r>
              <a:rPr lang="nl-NL"/>
              <a:t>volgende onderdelen:</a:t>
            </a:r>
            <a:endParaRPr lang="nl-NL" dirty="0"/>
          </a:p>
          <a:p>
            <a:pPr marL="0" indent="0">
              <a:buNone/>
            </a:pPr>
            <a:r>
              <a:rPr lang="nl-NL" sz="2200" dirty="0"/>
              <a:t>glucose, </a:t>
            </a:r>
            <a:r>
              <a:rPr lang="nl-NL" sz="2200" dirty="0" err="1"/>
              <a:t>koolstofioxide</a:t>
            </a:r>
            <a:r>
              <a:rPr lang="nl-NL" sz="2200" dirty="0"/>
              <a:t>, zuurstof, water, licht, houtvaten, bastvaten</a:t>
            </a:r>
          </a:p>
          <a:p>
            <a:endParaRPr lang="nl-NL" dirty="0"/>
          </a:p>
          <a:p>
            <a:r>
              <a:rPr lang="nl-NL" dirty="0"/>
              <a:t>Geef van de verschillende plantgroepen een voorbeeld </a:t>
            </a:r>
            <a:r>
              <a:rPr lang="nl-NL" dirty="0">
                <a:sym typeface="Wingdings" pitchFamily="2" charset="2"/>
              </a:rPr>
              <a:t> 	</a:t>
            </a:r>
            <a:r>
              <a:rPr lang="nl-NL" sz="2000" dirty="0">
                <a:sym typeface="Wingdings" pitchFamily="2" charset="2"/>
              </a:rPr>
              <a:t>Mesofyt</a:t>
            </a:r>
          </a:p>
          <a:p>
            <a:pPr lvl="6"/>
            <a:r>
              <a:rPr lang="nl-NL" dirty="0">
                <a:sym typeface="Wingdings" pitchFamily="2" charset="2"/>
              </a:rPr>
              <a:t>Xerofyt</a:t>
            </a:r>
          </a:p>
          <a:p>
            <a:pPr lvl="6"/>
            <a:r>
              <a:rPr lang="nl-NL" dirty="0">
                <a:sym typeface="Wingdings" pitchFamily="2" charset="2"/>
              </a:rPr>
              <a:t>Epifyt</a:t>
            </a:r>
          </a:p>
          <a:p>
            <a:pPr lvl="6"/>
            <a:r>
              <a:rPr lang="nl-NL" dirty="0">
                <a:sym typeface="Wingdings" pitchFamily="2" charset="2"/>
              </a:rPr>
              <a:t>Hygrofyt</a:t>
            </a:r>
            <a:endParaRPr lang="nl-NL" dirty="0"/>
          </a:p>
          <a:p>
            <a:endParaRPr lang="nl-NL" dirty="0"/>
          </a:p>
          <a:p>
            <a:endParaRPr lang="nl-NL" dirty="0"/>
          </a:p>
        </p:txBody>
      </p:sp>
    </p:spTree>
    <p:extLst>
      <p:ext uri="{BB962C8B-B14F-4D97-AF65-F5344CB8AC3E}">
        <p14:creationId xmlns:p14="http://schemas.microsoft.com/office/powerpoint/2010/main" val="180944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Onderdelen plant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290373"/>
            <a:ext cx="2808312" cy="554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90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Wortel</a:t>
            </a:r>
          </a:p>
        </p:txBody>
      </p:sp>
      <p:sp>
        <p:nvSpPr>
          <p:cNvPr id="3" name="Tijdelijke aanduiding voor inhoud 2"/>
          <p:cNvSpPr>
            <a:spLocks noGrp="1"/>
          </p:cNvSpPr>
          <p:nvPr>
            <p:ph idx="1"/>
          </p:nvPr>
        </p:nvSpPr>
        <p:spPr/>
        <p:txBody>
          <a:bodyPr/>
          <a:lstStyle/>
          <a:p>
            <a:r>
              <a:rPr lang="nl-NL" dirty="0"/>
              <a:t>Functie:</a:t>
            </a:r>
          </a:p>
          <a:p>
            <a:pPr lvl="2"/>
            <a:r>
              <a:rPr lang="nl-NL" dirty="0"/>
              <a:t>Opname voedingsstoffen en water</a:t>
            </a:r>
          </a:p>
          <a:p>
            <a:pPr lvl="2"/>
            <a:r>
              <a:rPr lang="nl-NL" dirty="0"/>
              <a:t>Stevigheid in de grond</a:t>
            </a:r>
          </a:p>
          <a:p>
            <a:pPr lvl="2"/>
            <a:r>
              <a:rPr lang="nl-NL" dirty="0"/>
              <a:t>Opslag reservevoedsel</a:t>
            </a:r>
          </a:p>
        </p:txBody>
      </p:sp>
      <p:pic>
        <p:nvPicPr>
          <p:cNvPr id="4" name="Afbeelding 3">
            <a:extLst>
              <a:ext uri="{FF2B5EF4-FFF2-40B4-BE49-F238E27FC236}">
                <a16:creationId xmlns:a16="http://schemas.microsoft.com/office/drawing/2014/main" id="{49186D34-294E-4EF9-BA2E-C02BF8523E84}"/>
              </a:ext>
            </a:extLst>
          </p:cNvPr>
          <p:cNvPicPr>
            <a:picLocks noChangeAspect="1"/>
          </p:cNvPicPr>
          <p:nvPr/>
        </p:nvPicPr>
        <p:blipFill>
          <a:blip r:embed="rId2"/>
          <a:stretch>
            <a:fillRect/>
          </a:stretch>
        </p:blipFill>
        <p:spPr>
          <a:xfrm>
            <a:off x="3491880" y="3522796"/>
            <a:ext cx="4860032" cy="3060566"/>
          </a:xfrm>
          <a:prstGeom prst="rect">
            <a:avLst/>
          </a:prstGeom>
        </p:spPr>
      </p:pic>
    </p:spTree>
    <p:extLst>
      <p:ext uri="{BB962C8B-B14F-4D97-AF65-F5344CB8AC3E}">
        <p14:creationId xmlns:p14="http://schemas.microsoft.com/office/powerpoint/2010/main" val="34489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stengel</a:t>
            </a:r>
          </a:p>
        </p:txBody>
      </p:sp>
      <p:sp>
        <p:nvSpPr>
          <p:cNvPr id="3" name="Tijdelijke aanduiding voor inhoud 2"/>
          <p:cNvSpPr>
            <a:spLocks noGrp="1"/>
          </p:cNvSpPr>
          <p:nvPr>
            <p:ph idx="1"/>
          </p:nvPr>
        </p:nvSpPr>
        <p:spPr/>
        <p:txBody>
          <a:bodyPr/>
          <a:lstStyle/>
          <a:p>
            <a:r>
              <a:rPr lang="nl-NL" dirty="0"/>
              <a:t>Functie:</a:t>
            </a:r>
          </a:p>
          <a:p>
            <a:pPr lvl="2"/>
            <a:r>
              <a:rPr lang="nl-NL" dirty="0"/>
              <a:t>Aanhechting van de bladeren;</a:t>
            </a:r>
          </a:p>
          <a:p>
            <a:pPr lvl="2"/>
            <a:r>
              <a:rPr lang="nl-NL" dirty="0"/>
              <a:t>Transportbaan van voedingstoffen en water;</a:t>
            </a:r>
          </a:p>
          <a:p>
            <a:pPr lvl="2"/>
            <a:r>
              <a:rPr lang="nl-NL" dirty="0"/>
              <a:t>Stevigheid </a:t>
            </a:r>
            <a:r>
              <a:rPr lang="nl-NL" dirty="0" err="1"/>
              <a:t>vd</a:t>
            </a:r>
            <a:r>
              <a:rPr lang="nl-NL" dirty="0"/>
              <a:t> plant (geraamte)</a:t>
            </a:r>
          </a:p>
          <a:p>
            <a:pPr lvl="2"/>
            <a:endParaRPr lang="nl-NL" dirty="0"/>
          </a:p>
          <a:p>
            <a:pPr lvl="2"/>
            <a:endParaRPr lang="nl-NL" dirty="0"/>
          </a:p>
          <a:p>
            <a:pPr lvl="2"/>
            <a:endParaRPr lang="nl-NL" dirty="0"/>
          </a:p>
          <a:p>
            <a:pPr lvl="2"/>
            <a:r>
              <a:rPr lang="nl-NL" dirty="0"/>
              <a:t>Een stengel is geleed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429000"/>
            <a:ext cx="199090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1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54C43-CCBF-4593-B186-BFD6861E9546}"/>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2FA7B634-0B6B-4681-A820-71CE28CAF6CE}"/>
              </a:ext>
            </a:extLst>
          </p:cNvPr>
          <p:cNvPicPr>
            <a:picLocks noGrp="1" noChangeAspect="1"/>
          </p:cNvPicPr>
          <p:nvPr>
            <p:ph idx="1"/>
          </p:nvPr>
        </p:nvPicPr>
        <p:blipFill>
          <a:blip r:embed="rId2"/>
          <a:stretch>
            <a:fillRect/>
          </a:stretch>
        </p:blipFill>
        <p:spPr>
          <a:xfrm>
            <a:off x="1516975" y="1600200"/>
            <a:ext cx="6110050" cy="4525963"/>
          </a:xfrm>
          <a:prstGeom prst="rect">
            <a:avLst/>
          </a:prstGeom>
        </p:spPr>
      </p:pic>
    </p:spTree>
    <p:extLst>
      <p:ext uri="{BB962C8B-B14F-4D97-AF65-F5344CB8AC3E}">
        <p14:creationId xmlns:p14="http://schemas.microsoft.com/office/powerpoint/2010/main" val="12596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bloem</a:t>
            </a:r>
          </a:p>
        </p:txBody>
      </p:sp>
      <p:sp>
        <p:nvSpPr>
          <p:cNvPr id="3" name="Tijdelijke aanduiding voor inhoud 2"/>
          <p:cNvSpPr>
            <a:spLocks noGrp="1"/>
          </p:cNvSpPr>
          <p:nvPr>
            <p:ph idx="1"/>
          </p:nvPr>
        </p:nvSpPr>
        <p:spPr/>
        <p:txBody>
          <a:bodyPr/>
          <a:lstStyle/>
          <a:p>
            <a:r>
              <a:rPr lang="nl-NL" dirty="0"/>
              <a:t>Functie:</a:t>
            </a:r>
          </a:p>
          <a:p>
            <a:pPr lvl="2"/>
            <a:r>
              <a:rPr lang="nl-NL" dirty="0"/>
              <a:t>Voortplanting van de plant (zaden)</a:t>
            </a:r>
          </a:p>
          <a:p>
            <a:pPr lvl="2"/>
            <a:r>
              <a:rPr lang="nl-NL" dirty="0"/>
              <a:t>Bevruchting </a:t>
            </a:r>
            <a:r>
              <a:rPr lang="nl-NL" dirty="0" err="1"/>
              <a:t>d.m.v</a:t>
            </a:r>
            <a:r>
              <a:rPr lang="nl-NL" dirty="0"/>
              <a:t> stuifmeel</a:t>
            </a:r>
          </a:p>
        </p:txBody>
      </p:sp>
      <p:pic>
        <p:nvPicPr>
          <p:cNvPr id="4" name="Afbeelding 3">
            <a:extLst>
              <a:ext uri="{FF2B5EF4-FFF2-40B4-BE49-F238E27FC236}">
                <a16:creationId xmlns:a16="http://schemas.microsoft.com/office/drawing/2014/main" id="{31DFCD74-36FE-445A-8F1E-559E89C9C6B2}"/>
              </a:ext>
            </a:extLst>
          </p:cNvPr>
          <p:cNvPicPr>
            <a:picLocks noChangeAspect="1"/>
          </p:cNvPicPr>
          <p:nvPr/>
        </p:nvPicPr>
        <p:blipFill>
          <a:blip r:embed="rId2"/>
          <a:stretch>
            <a:fillRect/>
          </a:stretch>
        </p:blipFill>
        <p:spPr>
          <a:xfrm>
            <a:off x="2659553" y="3512849"/>
            <a:ext cx="6484447" cy="3345151"/>
          </a:xfrm>
          <a:prstGeom prst="rect">
            <a:avLst/>
          </a:prstGeom>
        </p:spPr>
      </p:pic>
    </p:spTree>
    <p:extLst>
      <p:ext uri="{BB962C8B-B14F-4D97-AF65-F5344CB8AC3E}">
        <p14:creationId xmlns:p14="http://schemas.microsoft.com/office/powerpoint/2010/main" val="14366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bladeren</a:t>
            </a:r>
          </a:p>
        </p:txBody>
      </p:sp>
      <p:sp>
        <p:nvSpPr>
          <p:cNvPr id="3" name="Tijdelijke aanduiding voor inhoud 2"/>
          <p:cNvSpPr>
            <a:spLocks noGrp="1"/>
          </p:cNvSpPr>
          <p:nvPr>
            <p:ph idx="1"/>
          </p:nvPr>
        </p:nvSpPr>
        <p:spPr/>
        <p:txBody>
          <a:bodyPr/>
          <a:lstStyle/>
          <a:p>
            <a:r>
              <a:rPr lang="nl-NL" dirty="0"/>
              <a:t>Functie:</a:t>
            </a:r>
          </a:p>
          <a:p>
            <a:pPr lvl="2"/>
            <a:r>
              <a:rPr lang="nl-NL" dirty="0"/>
              <a:t>Het regelen van de ademhaling van een plant;</a:t>
            </a:r>
          </a:p>
          <a:p>
            <a:pPr lvl="2"/>
            <a:r>
              <a:rPr lang="nl-NL" dirty="0"/>
              <a:t>Opvangen van zonlicht;</a:t>
            </a:r>
          </a:p>
          <a:p>
            <a:pPr lvl="2"/>
            <a:r>
              <a:rPr lang="nl-NL" dirty="0"/>
              <a:t>Verdamping van overtollig vocht;</a:t>
            </a:r>
          </a:p>
          <a:p>
            <a:pPr lvl="2"/>
            <a:endParaRPr lang="nl-NL" dirty="0"/>
          </a:p>
          <a:p>
            <a:pPr lvl="2"/>
            <a:endParaRPr lang="nl-NL" dirty="0"/>
          </a:p>
          <a:p>
            <a:pPr lvl="2"/>
            <a:endParaRPr lang="nl-NL" dirty="0"/>
          </a:p>
          <a:p>
            <a:pPr lvl="2"/>
            <a:endParaRPr lang="nl-NL" dirty="0"/>
          </a:p>
          <a:p>
            <a:pPr lvl="2"/>
            <a:r>
              <a:rPr lang="nl-NL" dirty="0"/>
              <a:t>Voor de ademhaling en verdamping hebben de huidmondjes een belangrijke rol.</a:t>
            </a:r>
          </a:p>
        </p:txBody>
      </p:sp>
    </p:spTree>
    <p:extLst>
      <p:ext uri="{BB962C8B-B14F-4D97-AF65-F5344CB8AC3E}">
        <p14:creationId xmlns:p14="http://schemas.microsoft.com/office/powerpoint/2010/main" val="42437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 verschillende weefsels</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b="1" dirty="0"/>
              <a:t>Vulweefsel</a:t>
            </a:r>
            <a:r>
              <a:rPr lang="nl-NL" dirty="0"/>
              <a:t> (parenchym):</a:t>
            </a:r>
          </a:p>
          <a:p>
            <a:pPr marL="0" indent="0">
              <a:buNone/>
            </a:pPr>
            <a:r>
              <a:rPr lang="nl-NL" dirty="0"/>
              <a:t>Veel weefsel in een plant bestaat uit cellen die ongeveer dezelfde vorm hebben.</a:t>
            </a:r>
            <a:br>
              <a:rPr lang="nl-NL" dirty="0"/>
            </a:br>
            <a:r>
              <a:rPr lang="nl-NL" dirty="0"/>
              <a:t>Dit weefsel wordt </a:t>
            </a:r>
            <a:r>
              <a:rPr lang="nl-NL" b="1" dirty="0"/>
              <a:t>vulweefsel</a:t>
            </a:r>
            <a:r>
              <a:rPr lang="nl-NL" dirty="0"/>
              <a:t> genoemd. </a:t>
            </a:r>
          </a:p>
          <a:p>
            <a:pPr marL="0" indent="0">
              <a:buNone/>
            </a:pPr>
            <a:r>
              <a:rPr lang="nl-NL" dirty="0"/>
              <a:t>Je vindt </a:t>
            </a:r>
            <a:r>
              <a:rPr lang="nl-NL" b="1" dirty="0"/>
              <a:t>vulweefsel </a:t>
            </a:r>
            <a:r>
              <a:rPr lang="nl-NL" dirty="0"/>
              <a:t>vooral in de bladeren van de plant</a:t>
            </a:r>
          </a:p>
        </p:txBody>
      </p:sp>
      <p:pic>
        <p:nvPicPr>
          <p:cNvPr id="2050" name="Picture 2" descr="Groot groen blad van de strelitzia plant | Fotomontagem, Ilustrações  gráficas, Flores strelitzia">
            <a:extLst>
              <a:ext uri="{FF2B5EF4-FFF2-40B4-BE49-F238E27FC236}">
                <a16:creationId xmlns:a16="http://schemas.microsoft.com/office/drawing/2014/main" id="{C70BF33B-ADA1-48AC-805D-51D918943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25707">
            <a:off x="3413525" y="4609325"/>
            <a:ext cx="1725002" cy="256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0" ma:contentTypeDescription="Een nieuw document maken." ma:contentTypeScope="" ma:versionID="c24629cd94f4f1506f8caf115a8142f2">
  <xsd:schema xmlns:xsd="http://www.w3.org/2001/XMLSchema" xmlns:xs="http://www.w3.org/2001/XMLSchema" xmlns:p="http://schemas.microsoft.com/office/2006/metadata/properties" xmlns:ns3="88fa185b-b6f4-4426-890a-edc6532e8d4f" targetNamespace="http://schemas.microsoft.com/office/2006/metadata/properties" ma:root="true" ma:fieldsID="b1e019c9b76ae304b72ad017d94a6f98" ns3:_="">
    <xsd:import namespace="88fa185b-b6f4-4426-890a-edc6532e8d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D739B-6E4B-4CD8-BF54-654D69C6ED46}">
  <ds:schemaRefs>
    <ds:schemaRef ds:uri="http://schemas.microsoft.com/sharepoint/v3/contenttype/forms"/>
  </ds:schemaRefs>
</ds:datastoreItem>
</file>

<file path=customXml/itemProps2.xml><?xml version="1.0" encoding="utf-8"?>
<ds:datastoreItem xmlns:ds="http://schemas.openxmlformats.org/officeDocument/2006/customXml" ds:itemID="{9E72965F-135D-4800-A490-48116542FA8F}">
  <ds:schemaRefs>
    <ds:schemaRef ds:uri="http://purl.org/dc/elements/1.1/"/>
    <ds:schemaRef ds:uri="http://schemas.microsoft.com/office/2006/metadata/properties"/>
    <ds:schemaRef ds:uri="88fa185b-b6f4-4426-890a-edc6532e8d4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1390FD1-4135-4E6F-BAE8-ED4D078EF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TotalTime>
  <Words>742</Words>
  <Application>Microsoft Office PowerPoint</Application>
  <PresentationFormat>Diavoorstelling (4:3)</PresentationFormat>
  <Paragraphs>117</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inherit</vt:lpstr>
      <vt:lpstr>Wingdings</vt:lpstr>
      <vt:lpstr>Kantoorthema</vt:lpstr>
      <vt:lpstr>Les 1: de plant</vt:lpstr>
      <vt:lpstr>plantenfysiologie</vt:lpstr>
      <vt:lpstr>Onderdelen plant</vt:lpstr>
      <vt:lpstr>Wortel</vt:lpstr>
      <vt:lpstr>De stengel</vt:lpstr>
      <vt:lpstr>PowerPoint-presentatie</vt:lpstr>
      <vt:lpstr>De bloem</vt:lpstr>
      <vt:lpstr>De bladeren</vt:lpstr>
      <vt:lpstr>De verschillende weefsels</vt:lpstr>
      <vt:lpstr>Groeiweefsel</vt:lpstr>
      <vt:lpstr>PowerPoint-presentatie</vt:lpstr>
      <vt:lpstr>Transportweefsel</vt:lpstr>
      <vt:lpstr>Transportweefsel</vt:lpstr>
      <vt:lpstr>Opdracht</vt:lpstr>
      <vt:lpstr>De verschillende cellagen in het blad</vt:lpstr>
      <vt:lpstr>Kennisbankbiologie</vt:lpstr>
      <vt:lpstr>De plantaardige cel</vt:lpstr>
      <vt:lpstr>https://www.youtube.com/watch?v=vSE8o_Kd8o0 </vt:lpstr>
      <vt:lpstr>PowerPoint-presentatie</vt:lpstr>
      <vt:lpstr>Plantgroepen</vt:lpstr>
      <vt:lpstr>Hygrofyten (vochtige omgeving)</vt:lpstr>
      <vt:lpstr>Xerofyten  (droogte planten)</vt:lpstr>
      <vt:lpstr>Mesofyten (gematigd klimaat)</vt:lpstr>
      <vt:lpstr>Epifyten </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Onderdelen van de plant</dc:title>
  <dc:creator>admin</dc:creator>
  <cp:lastModifiedBy>Bertus Boer</cp:lastModifiedBy>
  <cp:revision>33</cp:revision>
  <dcterms:created xsi:type="dcterms:W3CDTF">2019-09-17T19:39:52Z</dcterms:created>
  <dcterms:modified xsi:type="dcterms:W3CDTF">2020-09-10T19:08:41Z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